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61750-D186-4FE3-9FDB-D6471C060891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656C7-EF0F-47BF-9E3B-BFC23D6363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4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6BA4-4328-4ECE-A26A-AA88B9191B0D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5AD0-D1E4-44AA-8384-562F85EFB9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Портал «Оценка качества муниципальных услуг в Пермском крае»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Уважаемые жители </a:t>
            </a:r>
            <a:r>
              <a:rPr lang="ru-RU" b="1" dirty="0" err="1"/>
              <a:t>Н</a:t>
            </a:r>
            <a:r>
              <a:rPr lang="ru-RU" b="1" dirty="0" err="1" smtClean="0"/>
              <a:t>ытвенского</a:t>
            </a:r>
            <a:r>
              <a:rPr lang="ru-RU" b="1" dirty="0" smtClean="0"/>
              <a:t> района. Зарегистрируйтесь на Портале «Оценка качества муниципальных услуг в Пермском крае» и оцените качество услуг, предоставленных учреждениями и предприятиями  нашего района.</a:t>
            </a:r>
            <a:endParaRPr lang="ru-RU" b="1" dirty="0"/>
          </a:p>
        </p:txBody>
      </p:sp>
      <p:pic>
        <p:nvPicPr>
          <p:cNvPr id="29" name="Рисунок 28" descr="imag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212" r="7212"/>
          <a:stretch>
            <a:fillRect/>
          </a:stretch>
        </p:blipFill>
        <p:spPr>
          <a:xfrm>
            <a:off x="683568" y="332656"/>
            <a:ext cx="8064896" cy="439491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Портал «Оценка качества муниципальных услуг в Пермском крае»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User24-1</dc:creator>
  <cp:lastModifiedBy>Бызов Виктор Николаевич</cp:lastModifiedBy>
  <cp:revision>35</cp:revision>
  <dcterms:created xsi:type="dcterms:W3CDTF">2017-05-03T06:04:04Z</dcterms:created>
  <dcterms:modified xsi:type="dcterms:W3CDTF">2017-05-30T03:53:26Z</dcterms:modified>
</cp:coreProperties>
</file>