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5" autoAdjust="0"/>
    <p:restoredTop sz="86425" autoAdjust="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1"/>
      <c:perspective val="30"/>
    </c:view3D>
    <c:plotArea>
      <c:layout>
        <c:manualLayout>
          <c:layoutTarget val="inner"/>
          <c:xMode val="edge"/>
          <c:yMode val="edge"/>
          <c:x val="1.6975308641975405E-2"/>
          <c:y val="0.27218516810676535"/>
          <c:w val="0.63111499951394967"/>
          <c:h val="0.696948472623402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муниципального района </c:v>
                </c:pt>
              </c:strCache>
            </c:strRef>
          </c:tx>
          <c:explosion val="25"/>
          <c:dPt>
            <c:idx val="0"/>
            <c:explosion val="3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spPr>
              <a:solidFill>
                <a:srgbClr val="EC62E5"/>
              </a:solidFill>
              <a:ln>
                <a:solidFill>
                  <a:srgbClr val="EC62E5"/>
                </a:solidFill>
              </a:ln>
            </c:spPr>
          </c:dPt>
          <c:dPt>
            <c:idx val="2"/>
            <c:explosion val="24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Лист1!$A$2:$A$13</c:f>
              <c:strCache>
                <c:ptCount val="8"/>
                <c:pt idx="0">
                  <c:v>Образование       71,8%</c:v>
                </c:pt>
                <c:pt idx="1">
                  <c:v>Общегосударственные вопросы       7,2%</c:v>
                </c:pt>
                <c:pt idx="2">
                  <c:v>Межбюджетные трансферты поселениям       5,9%</c:v>
                </c:pt>
                <c:pt idx="3">
                  <c:v>Социальная политика       6,6%</c:v>
                </c:pt>
                <c:pt idx="4">
                  <c:v>Национальная политика       4,1%</c:v>
                </c:pt>
                <c:pt idx="5">
                  <c:v>ЖКХ       1,5%</c:v>
                </c:pt>
                <c:pt idx="6">
                  <c:v>Культура       2,5%</c:v>
                </c:pt>
                <c:pt idx="7">
                  <c:v>Прочие отрасли 0,4%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71.8</c:v>
                </c:pt>
                <c:pt idx="1">
                  <c:v>7.2</c:v>
                </c:pt>
                <c:pt idx="2">
                  <c:v>5.9</c:v>
                </c:pt>
                <c:pt idx="3">
                  <c:v>6.6</c:v>
                </c:pt>
                <c:pt idx="4">
                  <c:v>4.0999999999999996</c:v>
                </c:pt>
                <c:pt idx="5">
                  <c:v>1.5</c:v>
                </c:pt>
                <c:pt idx="6">
                  <c:v>2.5</c:v>
                </c:pt>
                <c:pt idx="7">
                  <c:v>0.4</c:v>
                </c:pt>
              </c:numCache>
            </c:numRef>
          </c:val>
        </c:ser>
      </c:pie3DChart>
    </c:plotArea>
    <c:legend>
      <c:legendPos val="r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60327962476912622"/>
          <c:y val="7.1831040329500037E-2"/>
          <c:w val="0.37239950908914193"/>
          <c:h val="0.87948824103757761"/>
        </c:manualLayout>
      </c:layout>
      <c:overlay val="1"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Структура расходов бюджета Нытвенского муниципального  района на 2016 год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расходов бюджета Нытвенского муниципального  района на 2016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</cp:lastModifiedBy>
  <cp:revision>83</cp:revision>
  <dcterms:modified xsi:type="dcterms:W3CDTF">2016-06-06T10:29:22Z</dcterms:modified>
</cp:coreProperties>
</file>