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8" r:id="rId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C0E"/>
    <a:srgbClr val="CCFFCC"/>
    <a:srgbClr val="FCD2F8"/>
    <a:srgbClr val="CCCCFF"/>
    <a:srgbClr val="339933"/>
    <a:srgbClr val="00660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350" autoAdjust="0"/>
    <p:restoredTop sz="84982" autoAdjust="0"/>
  </p:normalViewPr>
  <p:slideViewPr>
    <p:cSldViewPr>
      <p:cViewPr>
        <p:scale>
          <a:sx n="63" d="100"/>
          <a:sy n="63" d="100"/>
        </p:scale>
        <p:origin x="-139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724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96AEE-1989-4590-8F35-8C1BC3C31E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FDB32B-D068-4744-B099-3566E9AE6FF6}">
      <dgm:prSet phldrT="[Текст]" custT="1"/>
      <dgm:spPr/>
      <dgm:t>
        <a:bodyPr/>
        <a:lstStyle/>
        <a:p>
          <a:r>
            <a:rPr lang="ru-RU" sz="2000" b="1" i="0" baseline="0" dirty="0" smtClean="0"/>
            <a:t>Факт</a:t>
          </a:r>
          <a:endParaRPr lang="ru-RU" sz="2000" b="1" i="0" baseline="0" dirty="0"/>
        </a:p>
      </dgm:t>
    </dgm:pt>
    <dgm:pt modelId="{728CA35B-ADE2-4FD5-A915-9F11ABC8848E}" type="parTrans" cxnId="{3AF8BDC4-9786-4F39-8817-0934DCB1549B}">
      <dgm:prSet/>
      <dgm:spPr/>
      <dgm:t>
        <a:bodyPr/>
        <a:lstStyle/>
        <a:p>
          <a:endParaRPr lang="ru-RU"/>
        </a:p>
      </dgm:t>
    </dgm:pt>
    <dgm:pt modelId="{09F906B8-AD2A-4BE7-85E0-E79CB84D2EFF}" type="sibTrans" cxnId="{3AF8BDC4-9786-4F39-8817-0934DCB1549B}">
      <dgm:prSet/>
      <dgm:spPr/>
      <dgm:t>
        <a:bodyPr/>
        <a:lstStyle/>
        <a:p>
          <a:endParaRPr lang="ru-RU"/>
        </a:p>
      </dgm:t>
    </dgm:pt>
    <dgm:pt modelId="{73FA4162-E04E-4641-B8AE-34D9BEAFB8A4}">
      <dgm:prSet phldrT="[Текст]"/>
      <dgm:spPr/>
      <dgm:t>
        <a:bodyPr/>
        <a:lstStyle/>
        <a:p>
          <a:r>
            <a:rPr lang="ru-RU" b="1" i="0" baseline="0" dirty="0" smtClean="0"/>
            <a:t>Доходы</a:t>
          </a:r>
          <a:endParaRPr lang="ru-RU" b="1" i="0" baseline="0" dirty="0"/>
        </a:p>
      </dgm:t>
    </dgm:pt>
    <dgm:pt modelId="{CFB4A037-441F-4EF5-88B2-7443A380CBDD}" type="parTrans" cxnId="{A6D60346-6AB1-4FF3-A4E3-19B8A8D8365B}">
      <dgm:prSet/>
      <dgm:spPr/>
      <dgm:t>
        <a:bodyPr/>
        <a:lstStyle/>
        <a:p>
          <a:endParaRPr lang="ru-RU"/>
        </a:p>
      </dgm:t>
    </dgm:pt>
    <dgm:pt modelId="{1CE0096C-5475-49E4-B52C-BED39C91A533}" type="sibTrans" cxnId="{A6D60346-6AB1-4FF3-A4E3-19B8A8D8365B}">
      <dgm:prSet/>
      <dgm:spPr/>
      <dgm:t>
        <a:bodyPr/>
        <a:lstStyle/>
        <a:p>
          <a:endParaRPr lang="ru-RU"/>
        </a:p>
      </dgm:t>
    </dgm:pt>
    <dgm:pt modelId="{580CEB82-8CBA-444D-99AE-FFDA0E8DC826}">
      <dgm:prSet phldrT="[Текст]" custT="1"/>
      <dgm:spPr/>
      <dgm:t>
        <a:bodyPr/>
        <a:lstStyle/>
        <a:p>
          <a:r>
            <a:rPr lang="ru-RU" sz="2800" b="1" i="0" baseline="0" dirty="0" smtClean="0"/>
            <a:t>195,0</a:t>
          </a:r>
          <a:endParaRPr lang="ru-RU" sz="2800" b="1" i="0" baseline="0" dirty="0"/>
        </a:p>
      </dgm:t>
    </dgm:pt>
    <dgm:pt modelId="{460EB6ED-627A-4597-A9DC-B8D4B9F0A2D8}" type="parTrans" cxnId="{55E2AE92-6C68-499C-8BB9-02537BDA52A2}">
      <dgm:prSet/>
      <dgm:spPr/>
      <dgm:t>
        <a:bodyPr/>
        <a:lstStyle/>
        <a:p>
          <a:endParaRPr lang="ru-RU"/>
        </a:p>
      </dgm:t>
    </dgm:pt>
    <dgm:pt modelId="{C852735F-A06A-4F90-8094-28F898DE6353}" type="sibTrans" cxnId="{55E2AE92-6C68-499C-8BB9-02537BDA52A2}">
      <dgm:prSet/>
      <dgm:spPr/>
      <dgm:t>
        <a:bodyPr/>
        <a:lstStyle/>
        <a:p>
          <a:endParaRPr lang="ru-RU"/>
        </a:p>
      </dgm:t>
    </dgm:pt>
    <dgm:pt modelId="{D431A653-46C6-44F2-8F49-BF26B86A9B9A}">
      <dgm:prSet phldrT="[Текст]" custT="1"/>
      <dgm:spPr/>
      <dgm:t>
        <a:bodyPr/>
        <a:lstStyle/>
        <a:p>
          <a:r>
            <a:rPr lang="ru-RU" sz="2800" b="1" i="0" baseline="0" dirty="0" smtClean="0"/>
            <a:t>-4,4</a:t>
          </a:r>
        </a:p>
      </dgm:t>
    </dgm:pt>
    <dgm:pt modelId="{6728C066-89D5-41A9-A7C4-CD68B538193C}" type="parTrans" cxnId="{5EDC1221-2F17-4A3B-87A7-5F8B357C7CBB}">
      <dgm:prSet/>
      <dgm:spPr/>
      <dgm:t>
        <a:bodyPr/>
        <a:lstStyle/>
        <a:p>
          <a:endParaRPr lang="ru-RU"/>
        </a:p>
      </dgm:t>
    </dgm:pt>
    <dgm:pt modelId="{B8596BAA-8BAA-4B24-B4A3-0CFD03050957}" type="sibTrans" cxnId="{5EDC1221-2F17-4A3B-87A7-5F8B357C7CBB}">
      <dgm:prSet/>
      <dgm:spPr/>
      <dgm:t>
        <a:bodyPr/>
        <a:lstStyle/>
        <a:p>
          <a:endParaRPr lang="ru-RU"/>
        </a:p>
      </dgm:t>
    </dgm:pt>
    <dgm:pt modelId="{9428F7CC-6125-4DD0-BDB5-D54905E3C3C8}">
      <dgm:prSet phldrT="[Текст]"/>
      <dgm:spPr/>
      <dgm:t>
        <a:bodyPr/>
        <a:lstStyle/>
        <a:p>
          <a:r>
            <a:rPr lang="ru-RU" b="1" i="0" baseline="0" dirty="0" smtClean="0"/>
            <a:t>Расходы</a:t>
          </a:r>
          <a:endParaRPr lang="ru-RU" b="1" i="0" baseline="0" dirty="0"/>
        </a:p>
      </dgm:t>
    </dgm:pt>
    <dgm:pt modelId="{91956A9A-19E4-4F0F-885B-C8DFA687536D}" type="parTrans" cxnId="{20C681AD-6218-476D-930B-1A52B48EE367}">
      <dgm:prSet/>
      <dgm:spPr/>
      <dgm:t>
        <a:bodyPr/>
        <a:lstStyle/>
        <a:p>
          <a:endParaRPr lang="ru-RU"/>
        </a:p>
      </dgm:t>
    </dgm:pt>
    <dgm:pt modelId="{3A9F3675-8916-4CF7-AD94-3EA70C431EEF}" type="sibTrans" cxnId="{20C681AD-6218-476D-930B-1A52B48EE367}">
      <dgm:prSet/>
      <dgm:spPr/>
      <dgm:t>
        <a:bodyPr/>
        <a:lstStyle/>
        <a:p>
          <a:endParaRPr lang="ru-RU"/>
        </a:p>
      </dgm:t>
    </dgm:pt>
    <dgm:pt modelId="{E70E48BE-98F2-4284-B297-4A7BF298182F}">
      <dgm:prSet phldrT="[Текст]" custT="1"/>
      <dgm:spPr/>
      <dgm:t>
        <a:bodyPr/>
        <a:lstStyle/>
        <a:p>
          <a:r>
            <a:rPr lang="ru-RU" sz="2000" b="1" i="0" baseline="0" dirty="0" smtClean="0"/>
            <a:t>План</a:t>
          </a:r>
          <a:endParaRPr lang="ru-RU" sz="2000" b="1" i="0" baseline="0" dirty="0"/>
        </a:p>
      </dgm:t>
    </dgm:pt>
    <dgm:pt modelId="{300F03CB-9372-477F-95AD-EB5BF794423A}" type="parTrans" cxnId="{CA713496-C09B-449E-B1B7-13EF4B9C7AAF}">
      <dgm:prSet/>
      <dgm:spPr/>
      <dgm:t>
        <a:bodyPr/>
        <a:lstStyle/>
        <a:p>
          <a:endParaRPr lang="ru-RU"/>
        </a:p>
      </dgm:t>
    </dgm:pt>
    <dgm:pt modelId="{4539D49E-BE75-46FD-9E1B-C2E17DB53A05}" type="sibTrans" cxnId="{CA713496-C09B-449E-B1B7-13EF4B9C7AAF}">
      <dgm:prSet/>
      <dgm:spPr/>
      <dgm:t>
        <a:bodyPr/>
        <a:lstStyle/>
        <a:p>
          <a:endParaRPr lang="ru-RU"/>
        </a:p>
      </dgm:t>
    </dgm:pt>
    <dgm:pt modelId="{F3CEBFCE-8E0F-4C4C-840E-8B2B7C38C8B3}">
      <dgm:prSet phldrT="[Текст]" custT="1"/>
      <dgm:spPr/>
      <dgm:t>
        <a:bodyPr/>
        <a:lstStyle/>
        <a:p>
          <a:r>
            <a:rPr lang="ru-RU" sz="2800" b="1" i="0" baseline="0" dirty="0" smtClean="0"/>
            <a:t>190,6</a:t>
          </a:r>
          <a:endParaRPr lang="ru-RU" sz="2800" b="1" i="0" baseline="0" dirty="0"/>
        </a:p>
      </dgm:t>
    </dgm:pt>
    <dgm:pt modelId="{CA0D9047-3940-490D-989D-A472F32314D3}" type="parTrans" cxnId="{29DA7814-D8C3-4702-9AD9-ED5B7C104CA0}">
      <dgm:prSet/>
      <dgm:spPr/>
      <dgm:t>
        <a:bodyPr/>
        <a:lstStyle/>
        <a:p>
          <a:endParaRPr lang="ru-RU"/>
        </a:p>
      </dgm:t>
    </dgm:pt>
    <dgm:pt modelId="{19279021-D7E6-4165-BDCE-2F537E7BA8CD}" type="sibTrans" cxnId="{29DA7814-D8C3-4702-9AD9-ED5B7C104CA0}">
      <dgm:prSet/>
      <dgm:spPr/>
      <dgm:t>
        <a:bodyPr/>
        <a:lstStyle/>
        <a:p>
          <a:endParaRPr lang="ru-RU"/>
        </a:p>
      </dgm:t>
    </dgm:pt>
    <dgm:pt modelId="{ED964CFA-00ED-4836-AFAA-835C437320CC}">
      <dgm:prSet phldrT="[Текст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3B3A1A64-E09B-411D-904B-9AFFEA8D2975}">
      <dgm:prSet phldrT="[Текст]" custT="1"/>
      <dgm:spPr/>
      <dgm:t>
        <a:bodyPr/>
        <a:lstStyle/>
        <a:p>
          <a:r>
            <a:rPr lang="ru-RU" sz="2800" b="1" i="0" baseline="0" dirty="0" smtClean="0"/>
            <a:t>-98,5</a:t>
          </a:r>
          <a:endParaRPr lang="ru-RU" sz="2800" b="1" i="0" baseline="0" dirty="0"/>
        </a:p>
      </dgm:t>
    </dgm:pt>
    <dgm:pt modelId="{0AB72EB4-B139-49C0-8716-038EE0B9B7CD}" type="sibTrans" cxnId="{FEB17438-0649-497D-A301-E8974BB4AA04}">
      <dgm:prSet/>
      <dgm:spPr/>
      <dgm:t>
        <a:bodyPr/>
        <a:lstStyle/>
        <a:p>
          <a:endParaRPr lang="ru-RU"/>
        </a:p>
      </dgm:t>
    </dgm:pt>
    <dgm:pt modelId="{238FA300-6D25-41A4-8895-7AF7414F0288}" type="parTrans" cxnId="{FEB17438-0649-497D-A301-E8974BB4AA04}">
      <dgm:prSet/>
      <dgm:spPr/>
      <dgm:t>
        <a:bodyPr/>
        <a:lstStyle/>
        <a:p>
          <a:endParaRPr lang="ru-RU"/>
        </a:p>
      </dgm:t>
    </dgm:pt>
    <dgm:pt modelId="{7506F457-2F1D-416C-8C14-44A4C26F76AF}" type="sibTrans" cxnId="{C4F5C824-D296-4EE2-9E25-25BA9888FAB0}">
      <dgm:prSet/>
      <dgm:spPr/>
      <dgm:t>
        <a:bodyPr/>
        <a:lstStyle/>
        <a:p>
          <a:endParaRPr lang="ru-RU"/>
        </a:p>
      </dgm:t>
    </dgm:pt>
    <dgm:pt modelId="{05F1B04F-A311-47F7-B7C5-DF15D5E3C967}" type="parTrans" cxnId="{C4F5C824-D296-4EE2-9E25-25BA9888FAB0}">
      <dgm:prSet/>
      <dgm:spPr/>
      <dgm:t>
        <a:bodyPr/>
        <a:lstStyle/>
        <a:p>
          <a:endParaRPr lang="ru-RU"/>
        </a:p>
      </dgm:t>
    </dgm:pt>
    <dgm:pt modelId="{A4A1F1EA-54B6-488D-A10D-3974FAD33E7A}">
      <dgm:prSet phldrT="[Текст]" custT="1"/>
      <dgm:spPr/>
      <dgm:t>
        <a:bodyPr/>
        <a:lstStyle/>
        <a:p>
          <a:r>
            <a:rPr lang="ru-RU" sz="2800" b="1" i="0" baseline="0" dirty="0" smtClean="0"/>
            <a:t>-17,5</a:t>
          </a:r>
          <a:endParaRPr lang="ru-RU" sz="2800" b="1" i="0" baseline="0" dirty="0"/>
        </a:p>
      </dgm:t>
    </dgm:pt>
    <dgm:pt modelId="{D762EDE7-F9C9-43E9-8B5B-4A33821FB947}" type="parTrans" cxnId="{EDB7B5B8-058A-4014-885E-0401C280C49A}">
      <dgm:prSet/>
      <dgm:spPr/>
      <dgm:t>
        <a:bodyPr/>
        <a:lstStyle/>
        <a:p>
          <a:endParaRPr lang="ru-RU"/>
        </a:p>
      </dgm:t>
    </dgm:pt>
    <dgm:pt modelId="{7167312F-A5DC-4DC7-B4E0-CA246A7723FB}" type="sibTrans" cxnId="{EDB7B5B8-058A-4014-885E-0401C280C49A}">
      <dgm:prSet/>
      <dgm:spPr/>
      <dgm:t>
        <a:bodyPr/>
        <a:lstStyle/>
        <a:p>
          <a:endParaRPr lang="ru-RU"/>
        </a:p>
      </dgm:t>
    </dgm:pt>
    <dgm:pt modelId="{536A7831-424D-4258-86D0-15BAC83F74F6}">
      <dgm:prSet phldrT="[Текст]" custT="1"/>
      <dgm:spPr/>
      <dgm:t>
        <a:bodyPr/>
        <a:lstStyle/>
        <a:p>
          <a:r>
            <a:rPr lang="ru-RU" sz="2800" b="1" i="0" baseline="0" dirty="0" smtClean="0"/>
            <a:t>306,6</a:t>
          </a:r>
          <a:endParaRPr lang="ru-RU" sz="2800" b="1" i="0" baseline="0" dirty="0"/>
        </a:p>
      </dgm:t>
    </dgm:pt>
    <dgm:pt modelId="{0189A142-A15F-4776-9CFB-809442D486ED}" type="parTrans" cxnId="{FA4530FE-FDDD-4EF4-A3CA-FFFD968B7A52}">
      <dgm:prSet/>
      <dgm:spPr/>
      <dgm:t>
        <a:bodyPr/>
        <a:lstStyle/>
        <a:p>
          <a:endParaRPr lang="ru-RU"/>
        </a:p>
      </dgm:t>
    </dgm:pt>
    <dgm:pt modelId="{BC6CE7EA-084B-429F-B12E-51BE73C8431A}" type="sibTrans" cxnId="{FA4530FE-FDDD-4EF4-A3CA-FFFD968B7A52}">
      <dgm:prSet/>
      <dgm:spPr/>
      <dgm:t>
        <a:bodyPr/>
        <a:lstStyle/>
        <a:p>
          <a:endParaRPr lang="ru-RU"/>
        </a:p>
      </dgm:t>
    </dgm:pt>
    <dgm:pt modelId="{C04AE3FB-871C-46C9-B620-3EA8CDF07B28}">
      <dgm:prSet phldrT="[Текст]" custT="1"/>
      <dgm:spPr/>
      <dgm:t>
        <a:bodyPr/>
        <a:lstStyle/>
        <a:p>
          <a:r>
            <a:rPr lang="ru-RU" sz="2800" b="1" i="0" baseline="0" dirty="0" smtClean="0"/>
            <a:t>289,1</a:t>
          </a:r>
          <a:endParaRPr lang="ru-RU" sz="2800" b="1" i="0" baseline="0" dirty="0"/>
        </a:p>
      </dgm:t>
    </dgm:pt>
    <dgm:pt modelId="{5B36D12B-3292-40EC-A457-A418DF6BBAB0}" type="parTrans" cxnId="{C1B38936-4D2E-403A-944D-C311024648A8}">
      <dgm:prSet/>
      <dgm:spPr/>
      <dgm:t>
        <a:bodyPr/>
        <a:lstStyle/>
        <a:p>
          <a:endParaRPr lang="ru-RU"/>
        </a:p>
      </dgm:t>
    </dgm:pt>
    <dgm:pt modelId="{D051F82D-E52F-4E00-BE6C-D05A9273AE2A}" type="sibTrans" cxnId="{C1B38936-4D2E-403A-944D-C311024648A8}">
      <dgm:prSet/>
      <dgm:spPr/>
      <dgm:t>
        <a:bodyPr/>
        <a:lstStyle/>
        <a:p>
          <a:endParaRPr lang="ru-RU"/>
        </a:p>
      </dgm:t>
    </dgm:pt>
    <dgm:pt modelId="{70A2155C-8834-4970-8AB6-0D08ED72A7A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90B2973-4E33-49C4-BC0A-642777F84936}" type="sibTrans" cxnId="{613A1DB5-755A-4CE0-AF50-E8443133C590}">
      <dgm:prSet/>
      <dgm:spPr/>
      <dgm:t>
        <a:bodyPr/>
        <a:lstStyle/>
        <a:p>
          <a:endParaRPr lang="ru-RU"/>
        </a:p>
      </dgm:t>
    </dgm:pt>
    <dgm:pt modelId="{ACE3BF84-A07E-4926-B596-665D40D276AD}" type="parTrans" cxnId="{613A1DB5-755A-4CE0-AF50-E8443133C590}">
      <dgm:prSet/>
      <dgm:spPr/>
      <dgm:t>
        <a:bodyPr/>
        <a:lstStyle/>
        <a:p>
          <a:endParaRPr lang="ru-RU"/>
        </a:p>
      </dgm:t>
    </dgm:pt>
    <dgm:pt modelId="{FC88948A-7421-491E-8556-5DF92184E7AE}">
      <dgm:prSet phldrT="[Текст]" custT="1"/>
      <dgm:spPr/>
      <dgm:t>
        <a:bodyPr/>
        <a:lstStyle/>
        <a:p>
          <a:r>
            <a:rPr lang="ru-RU" sz="1800" b="1" i="0" baseline="0" dirty="0" smtClean="0"/>
            <a:t>Отклонение</a:t>
          </a:r>
          <a:endParaRPr lang="ru-RU" sz="1800" b="1" i="0" baseline="0" dirty="0"/>
        </a:p>
      </dgm:t>
    </dgm:pt>
    <dgm:pt modelId="{6A70F798-6F40-417B-88BD-F69646531D1C}" type="parTrans" cxnId="{9792D054-EC72-41C7-8B73-8DD41D73E0F8}">
      <dgm:prSet/>
      <dgm:spPr/>
      <dgm:t>
        <a:bodyPr/>
        <a:lstStyle/>
        <a:p>
          <a:endParaRPr lang="ru-RU"/>
        </a:p>
      </dgm:t>
    </dgm:pt>
    <dgm:pt modelId="{4BACA00D-3B2C-4710-A77D-1D90B2142779}" type="sibTrans" cxnId="{9792D054-EC72-41C7-8B73-8DD41D73E0F8}">
      <dgm:prSet/>
      <dgm:spPr/>
      <dgm:t>
        <a:bodyPr/>
        <a:lstStyle/>
        <a:p>
          <a:endParaRPr lang="ru-RU"/>
        </a:p>
      </dgm:t>
    </dgm:pt>
    <dgm:pt modelId="{D4567E96-BE16-48F9-A7FC-76A4C4344C02}">
      <dgm:prSet phldrT="[Текст]" custT="1"/>
      <dgm:spPr/>
      <dgm:t>
        <a:bodyPr/>
        <a:lstStyle/>
        <a:p>
          <a:r>
            <a:rPr lang="ru-RU" sz="1800" b="1" i="0" baseline="0" dirty="0" smtClean="0"/>
            <a:t>% исп.</a:t>
          </a:r>
          <a:endParaRPr lang="ru-RU" sz="1800" b="1" i="0" baseline="0" dirty="0"/>
        </a:p>
      </dgm:t>
    </dgm:pt>
    <dgm:pt modelId="{32FB27F7-452C-4559-AC39-F90802D0674E}" type="parTrans" cxnId="{0CB696EA-9996-4458-9115-BD1D306534F8}">
      <dgm:prSet/>
      <dgm:spPr/>
      <dgm:t>
        <a:bodyPr/>
        <a:lstStyle/>
        <a:p>
          <a:endParaRPr lang="ru-RU"/>
        </a:p>
      </dgm:t>
    </dgm:pt>
    <dgm:pt modelId="{F02894FF-688A-4E3E-978C-265CC82F5A49}" type="sibTrans" cxnId="{0CB696EA-9996-4458-9115-BD1D306534F8}">
      <dgm:prSet/>
      <dgm:spPr/>
      <dgm:t>
        <a:bodyPr/>
        <a:lstStyle/>
        <a:p>
          <a:endParaRPr lang="ru-RU"/>
        </a:p>
      </dgm:t>
    </dgm:pt>
    <dgm:pt modelId="{F1CB0EB1-2A46-4137-91B4-DC64EE97EAEA}">
      <dgm:prSet phldrT="[Текст]" custT="1"/>
      <dgm:spPr/>
      <dgm:t>
        <a:bodyPr/>
        <a:lstStyle/>
        <a:p>
          <a:r>
            <a:rPr lang="ru-RU" sz="2800" b="1" i="0" baseline="0" dirty="0" smtClean="0"/>
            <a:t>97,7</a:t>
          </a:r>
        </a:p>
      </dgm:t>
    </dgm:pt>
    <dgm:pt modelId="{CB628CC5-DD77-426C-9D0F-8661AACE270C}" type="parTrans" cxnId="{4C9CD3CC-AF93-493F-BFC3-2258E37FEC7A}">
      <dgm:prSet/>
      <dgm:spPr/>
      <dgm:t>
        <a:bodyPr/>
        <a:lstStyle/>
        <a:p>
          <a:endParaRPr lang="ru-RU"/>
        </a:p>
      </dgm:t>
    </dgm:pt>
    <dgm:pt modelId="{57165B47-95F7-4733-BC89-822A10A8CBC6}" type="sibTrans" cxnId="{4C9CD3CC-AF93-493F-BFC3-2258E37FEC7A}">
      <dgm:prSet/>
      <dgm:spPr/>
      <dgm:t>
        <a:bodyPr/>
        <a:lstStyle/>
        <a:p>
          <a:endParaRPr lang="ru-RU"/>
        </a:p>
      </dgm:t>
    </dgm:pt>
    <dgm:pt modelId="{4E9E6B30-7C2E-4B14-827F-EE761768442F}">
      <dgm:prSet phldrT="[Текст]" custT="1"/>
      <dgm:spPr/>
      <dgm:t>
        <a:bodyPr/>
        <a:lstStyle/>
        <a:p>
          <a:r>
            <a:rPr lang="ru-RU" sz="2800" b="1" i="0" baseline="0" dirty="0" smtClean="0"/>
            <a:t>-111,6</a:t>
          </a:r>
          <a:endParaRPr lang="ru-RU" sz="2800" b="1" i="0" baseline="0" dirty="0"/>
        </a:p>
      </dgm:t>
    </dgm:pt>
    <dgm:pt modelId="{80F13341-7CCD-457B-9EBF-4A8FC6C9CFFC}" type="sibTrans" cxnId="{E0F91046-AC7B-4E14-849C-D562F093ADBE}">
      <dgm:prSet/>
      <dgm:spPr/>
      <dgm:t>
        <a:bodyPr/>
        <a:lstStyle/>
        <a:p>
          <a:endParaRPr lang="ru-RU"/>
        </a:p>
      </dgm:t>
    </dgm:pt>
    <dgm:pt modelId="{6E6681EE-4E3E-43E5-A6C0-FA586ABE6E1A}" type="parTrans" cxnId="{E0F91046-AC7B-4E14-849C-D562F093ADBE}">
      <dgm:prSet/>
      <dgm:spPr/>
      <dgm:t>
        <a:bodyPr/>
        <a:lstStyle/>
        <a:p>
          <a:endParaRPr lang="ru-RU"/>
        </a:p>
      </dgm:t>
    </dgm:pt>
    <dgm:pt modelId="{D5C56CA6-B7E8-4F2E-8CB2-4610F03469D8}">
      <dgm:prSet phldrT="[Текст]" custT="1"/>
      <dgm:spPr/>
      <dgm:t>
        <a:bodyPr/>
        <a:lstStyle/>
        <a:p>
          <a:r>
            <a:rPr lang="ru-RU" sz="2200" b="1" i="0" dirty="0" smtClean="0"/>
            <a:t>Дефицит</a:t>
          </a:r>
          <a:endParaRPr lang="ru-RU" sz="2200" b="1" i="0" dirty="0"/>
        </a:p>
      </dgm:t>
    </dgm:pt>
    <dgm:pt modelId="{E39D984A-50F6-4396-93B0-3789712EAA26}" type="sibTrans" cxnId="{B0C51373-83C9-4DB6-8A1B-C035D9E1FF15}">
      <dgm:prSet/>
      <dgm:spPr/>
      <dgm:t>
        <a:bodyPr/>
        <a:lstStyle/>
        <a:p>
          <a:endParaRPr lang="ru-RU"/>
        </a:p>
      </dgm:t>
    </dgm:pt>
    <dgm:pt modelId="{F65E40F4-ED79-47AC-A10C-E59ADA4BFA11}" type="parTrans" cxnId="{B0C51373-83C9-4DB6-8A1B-C035D9E1FF15}">
      <dgm:prSet/>
      <dgm:spPr/>
      <dgm:t>
        <a:bodyPr/>
        <a:lstStyle/>
        <a:p>
          <a:endParaRPr lang="ru-RU"/>
        </a:p>
      </dgm:t>
    </dgm:pt>
    <dgm:pt modelId="{07498818-5856-4932-960A-BE0C6E1AA566}">
      <dgm:prSet phldrT="[Текст]" custT="1"/>
      <dgm:spPr/>
      <dgm:t>
        <a:bodyPr/>
        <a:lstStyle/>
        <a:p>
          <a:r>
            <a:rPr lang="ru-RU" sz="2800" b="1" i="0" baseline="0" dirty="0" smtClean="0"/>
            <a:t>94,3</a:t>
          </a:r>
          <a:endParaRPr lang="ru-RU" sz="2800" b="1" i="0" baseline="0" dirty="0"/>
        </a:p>
      </dgm:t>
    </dgm:pt>
    <dgm:pt modelId="{8E1023DA-98DC-4B78-8562-16FBB2530204}" type="sibTrans" cxnId="{6114BA05-7923-40FB-B0CD-AA1E4F42C86B}">
      <dgm:prSet/>
      <dgm:spPr/>
      <dgm:t>
        <a:bodyPr/>
        <a:lstStyle/>
        <a:p>
          <a:endParaRPr lang="ru-RU"/>
        </a:p>
      </dgm:t>
    </dgm:pt>
    <dgm:pt modelId="{2B4DA108-9CB1-4768-A023-9ED86D15AAC1}" type="parTrans" cxnId="{6114BA05-7923-40FB-B0CD-AA1E4F42C86B}">
      <dgm:prSet/>
      <dgm:spPr/>
      <dgm:t>
        <a:bodyPr/>
        <a:lstStyle/>
        <a:p>
          <a:endParaRPr lang="ru-RU"/>
        </a:p>
      </dgm:t>
    </dgm:pt>
    <dgm:pt modelId="{2706024F-FA7B-46B8-8764-EADE0739D836}" type="pres">
      <dgm:prSet presAssocID="{A4796AEE-1989-4590-8F35-8C1BC3C31E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E8CCC7-152C-49E4-89DD-2796E6D101D9}" type="pres">
      <dgm:prSet presAssocID="{70A2155C-8834-4970-8AB6-0D08ED72A7AE}" presName="horFlow" presStyleCnt="0"/>
      <dgm:spPr/>
    </dgm:pt>
    <dgm:pt modelId="{040E26FF-CF92-40B0-A471-6358511CDE73}" type="pres">
      <dgm:prSet presAssocID="{70A2155C-8834-4970-8AB6-0D08ED72A7AE}" presName="bigChev" presStyleLbl="node1" presStyleIdx="0" presStyleCnt="4"/>
      <dgm:spPr/>
      <dgm:t>
        <a:bodyPr/>
        <a:lstStyle/>
        <a:p>
          <a:endParaRPr lang="ru-RU"/>
        </a:p>
      </dgm:t>
    </dgm:pt>
    <dgm:pt modelId="{38C726F8-6CB9-4213-8B31-6C8AD4B1BDB0}" type="pres">
      <dgm:prSet presAssocID="{300F03CB-9372-477F-95AD-EB5BF794423A}" presName="parTrans" presStyleCnt="0"/>
      <dgm:spPr/>
    </dgm:pt>
    <dgm:pt modelId="{F3C64799-6282-478A-9033-B709A3FD5B26}" type="pres">
      <dgm:prSet presAssocID="{E70E48BE-98F2-4284-B297-4A7BF298182F}" presName="node" presStyleLbl="align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076D4-2C68-4559-ACE8-FED8AF0BEEAC}" type="pres">
      <dgm:prSet presAssocID="{4539D49E-BE75-46FD-9E1B-C2E17DB53A05}" presName="sibTrans" presStyleCnt="0"/>
      <dgm:spPr/>
    </dgm:pt>
    <dgm:pt modelId="{3B7FFBF7-FE54-4A21-8425-D63DBE370614}" type="pres">
      <dgm:prSet presAssocID="{A2FDB32B-D068-4744-B099-3566E9AE6FF6}" presName="node" presStyleLbl="align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396C0-EF71-4B41-9701-102CE186F257}" type="pres">
      <dgm:prSet presAssocID="{09F906B8-AD2A-4BE7-85E0-E79CB84D2EFF}" presName="sibTrans" presStyleCnt="0"/>
      <dgm:spPr/>
    </dgm:pt>
    <dgm:pt modelId="{0832ABFE-04B9-42F2-8C0D-3E98045EEFCB}" type="pres">
      <dgm:prSet presAssocID="{FC88948A-7421-491E-8556-5DF92184E7AE}" presName="node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0BA89-8BB0-4D63-9394-87605D0A1479}" type="pres">
      <dgm:prSet presAssocID="{4BACA00D-3B2C-4710-A77D-1D90B2142779}" presName="sibTrans" presStyleCnt="0"/>
      <dgm:spPr/>
    </dgm:pt>
    <dgm:pt modelId="{132F5BA1-99F5-4AB3-8EB1-DA9C6CA44E61}" type="pres">
      <dgm:prSet presAssocID="{D4567E96-BE16-48F9-A7FC-76A4C4344C02}" presName="node" presStyleLbl="align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CD0F1-4576-4869-AE55-E604CE28E63F}" type="pres">
      <dgm:prSet presAssocID="{70A2155C-8834-4970-8AB6-0D08ED72A7AE}" presName="vSp" presStyleCnt="0"/>
      <dgm:spPr/>
    </dgm:pt>
    <dgm:pt modelId="{19E91840-3B05-4B64-874C-246423B329F1}" type="pres">
      <dgm:prSet presAssocID="{73FA4162-E04E-4641-B8AE-34D9BEAFB8A4}" presName="horFlow" presStyleCnt="0"/>
      <dgm:spPr/>
    </dgm:pt>
    <dgm:pt modelId="{99C908D6-C54D-4BA5-893F-A909FD313699}" type="pres">
      <dgm:prSet presAssocID="{73FA4162-E04E-4641-B8AE-34D9BEAFB8A4}" presName="bigChev" presStyleLbl="node1" presStyleIdx="1" presStyleCnt="4"/>
      <dgm:spPr/>
      <dgm:t>
        <a:bodyPr/>
        <a:lstStyle/>
        <a:p>
          <a:endParaRPr lang="ru-RU"/>
        </a:p>
      </dgm:t>
    </dgm:pt>
    <dgm:pt modelId="{4FD25E2D-4C04-4850-A449-0B32F5362795}" type="pres">
      <dgm:prSet presAssocID="{460EB6ED-627A-4597-A9DC-B8D4B9F0A2D8}" presName="parTrans" presStyleCnt="0"/>
      <dgm:spPr/>
    </dgm:pt>
    <dgm:pt modelId="{FF14E99A-B071-4B71-8C0D-5DB080226B8E}" type="pres">
      <dgm:prSet presAssocID="{580CEB82-8CBA-444D-99AE-FFDA0E8DC826}" presName="node" presStyleLbl="align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39D52-9801-45C1-93AF-4C74D4698A02}" type="pres">
      <dgm:prSet presAssocID="{C852735F-A06A-4F90-8094-28F898DE6353}" presName="sibTrans" presStyleCnt="0"/>
      <dgm:spPr/>
    </dgm:pt>
    <dgm:pt modelId="{CD3A2538-40E6-40E9-B3FD-361D8D4D1F80}" type="pres">
      <dgm:prSet presAssocID="{F3CEBFCE-8E0F-4C4C-840E-8B2B7C38C8B3}" presName="node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EFAD8-1459-4C5B-8D2C-443CAA8FF0E2}" type="pres">
      <dgm:prSet presAssocID="{19279021-D7E6-4165-BDCE-2F537E7BA8CD}" presName="sibTrans" presStyleCnt="0"/>
      <dgm:spPr/>
    </dgm:pt>
    <dgm:pt modelId="{2F351A8A-A979-4D22-BC22-AF4E767A8680}" type="pres">
      <dgm:prSet presAssocID="{D431A653-46C6-44F2-8F49-BF26B86A9B9A}" presName="node" presStyleLbl="align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C71E4-BEED-41EF-A87F-1A0907A57375}" type="pres">
      <dgm:prSet presAssocID="{B8596BAA-8BAA-4B24-B4A3-0CFD03050957}" presName="sibTrans" presStyleCnt="0"/>
      <dgm:spPr/>
    </dgm:pt>
    <dgm:pt modelId="{91F31C4C-1F78-46C3-8C95-C0A426AB4C71}" type="pres">
      <dgm:prSet presAssocID="{F1CB0EB1-2A46-4137-91B4-DC64EE97EAEA}" presName="node" presStyleLbl="align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2F292-C49B-4B9B-9E97-B09110555AF1}" type="pres">
      <dgm:prSet presAssocID="{73FA4162-E04E-4641-B8AE-34D9BEAFB8A4}" presName="vSp" presStyleCnt="0"/>
      <dgm:spPr/>
    </dgm:pt>
    <dgm:pt modelId="{86C62136-F074-4685-A990-52CD4A88F46A}" type="pres">
      <dgm:prSet presAssocID="{9428F7CC-6125-4DD0-BDB5-D54905E3C3C8}" presName="horFlow" presStyleCnt="0"/>
      <dgm:spPr/>
    </dgm:pt>
    <dgm:pt modelId="{9D6B1E15-172D-4B0B-86FC-48F8789BD076}" type="pres">
      <dgm:prSet presAssocID="{9428F7CC-6125-4DD0-BDB5-D54905E3C3C8}" presName="bigChev" presStyleLbl="node1" presStyleIdx="2" presStyleCnt="4"/>
      <dgm:spPr/>
      <dgm:t>
        <a:bodyPr/>
        <a:lstStyle/>
        <a:p>
          <a:endParaRPr lang="ru-RU"/>
        </a:p>
      </dgm:t>
    </dgm:pt>
    <dgm:pt modelId="{6BF1E691-B787-4355-9EE5-F77FCB4F517F}" type="pres">
      <dgm:prSet presAssocID="{0189A142-A15F-4776-9CFB-809442D486ED}" presName="parTrans" presStyleCnt="0"/>
      <dgm:spPr/>
    </dgm:pt>
    <dgm:pt modelId="{6BFAC01B-7B4E-4613-95B9-6634A17F5257}" type="pres">
      <dgm:prSet presAssocID="{536A7831-424D-4258-86D0-15BAC83F74F6}" presName="node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19377-7F6F-4933-A8BD-F7E52741A771}" type="pres">
      <dgm:prSet presAssocID="{BC6CE7EA-084B-429F-B12E-51BE73C8431A}" presName="sibTrans" presStyleCnt="0"/>
      <dgm:spPr/>
    </dgm:pt>
    <dgm:pt modelId="{A1C7FB82-A85A-47AA-A89D-8EDC8DA8F1D5}" type="pres">
      <dgm:prSet presAssocID="{C04AE3FB-871C-46C9-B620-3EA8CDF07B28}" presName="node" presStyleLbl="align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BDCD5-A281-4332-906F-C1E70B9625BA}" type="pres">
      <dgm:prSet presAssocID="{D051F82D-E52F-4E00-BE6C-D05A9273AE2A}" presName="sibTrans" presStyleCnt="0"/>
      <dgm:spPr/>
    </dgm:pt>
    <dgm:pt modelId="{FD4EA1F2-B4AF-4D89-A1BD-77DC2A4AE8A8}" type="pres">
      <dgm:prSet presAssocID="{A4A1F1EA-54B6-488D-A10D-3974FAD33E7A}" presName="node" presStyleLbl="align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98FE-CB2F-4FAF-9966-3ADF8A9F8E87}" type="pres">
      <dgm:prSet presAssocID="{7167312F-A5DC-4DC7-B4E0-CA246A7723FB}" presName="sibTrans" presStyleCnt="0"/>
      <dgm:spPr/>
    </dgm:pt>
    <dgm:pt modelId="{0D677245-EF31-4F37-9468-35F7F11D634A}" type="pres">
      <dgm:prSet presAssocID="{07498818-5856-4932-960A-BE0C6E1AA566}" presName="node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927D-779B-48A5-AE64-6F097273BA6D}" type="pres">
      <dgm:prSet presAssocID="{9428F7CC-6125-4DD0-BDB5-D54905E3C3C8}" presName="vSp" presStyleCnt="0"/>
      <dgm:spPr/>
    </dgm:pt>
    <dgm:pt modelId="{5D717C08-1F05-4FBB-8D8D-82A643126FEE}" type="pres">
      <dgm:prSet presAssocID="{D5C56CA6-B7E8-4F2E-8CB2-4610F03469D8}" presName="horFlow" presStyleCnt="0"/>
      <dgm:spPr/>
    </dgm:pt>
    <dgm:pt modelId="{25B61D76-828C-4938-A390-FBD01663890A}" type="pres">
      <dgm:prSet presAssocID="{D5C56CA6-B7E8-4F2E-8CB2-4610F03469D8}" presName="bigChev" presStyleLbl="node1" presStyleIdx="3" presStyleCnt="4" custScaleX="106697" custScaleY="92967"/>
      <dgm:spPr/>
      <dgm:t>
        <a:bodyPr/>
        <a:lstStyle/>
        <a:p>
          <a:endParaRPr lang="ru-RU"/>
        </a:p>
      </dgm:t>
    </dgm:pt>
    <dgm:pt modelId="{1EA683E4-7A98-41B4-9B73-A64D1D62EE26}" type="pres">
      <dgm:prSet presAssocID="{6E6681EE-4E3E-43E5-A6C0-FA586ABE6E1A}" presName="parTrans" presStyleCnt="0"/>
      <dgm:spPr/>
    </dgm:pt>
    <dgm:pt modelId="{5FD38F30-72C4-4E24-972D-DD1E85075223}" type="pres">
      <dgm:prSet presAssocID="{4E9E6B30-7C2E-4B14-827F-EE761768442F}" presName="node" presStyleLbl="align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6317-94B1-43FE-9EE8-1419DD624197}" type="pres">
      <dgm:prSet presAssocID="{80F13341-7CCD-457B-9EBF-4A8FC6C9CFFC}" presName="sibTrans" presStyleCnt="0"/>
      <dgm:spPr/>
    </dgm:pt>
    <dgm:pt modelId="{5EC7183C-F480-4DAF-9CDC-08D34317CE12}" type="pres">
      <dgm:prSet presAssocID="{3B3A1A64-E09B-411D-904B-9AFFEA8D2975}" presName="node" presStyleLbl="align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F850D-1C60-4E64-BCE4-F42017D32E3F}" type="pres">
      <dgm:prSet presAssocID="{7506F457-2F1D-416C-8C14-44A4C26F76AF}" presName="sibTrans" presStyleCnt="0"/>
      <dgm:spPr/>
    </dgm:pt>
    <dgm:pt modelId="{78F55D87-660A-4319-9424-855FC175040E}" type="pres">
      <dgm:prSet presAssocID="{ED964CFA-00ED-4836-AFAA-835C437320CC}" presName="node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4BA05-7923-40FB-B0CD-AA1E4F42C86B}" srcId="{9428F7CC-6125-4DD0-BDB5-D54905E3C3C8}" destId="{07498818-5856-4932-960A-BE0C6E1AA566}" srcOrd="3" destOrd="0" parTransId="{2B4DA108-9CB1-4768-A023-9ED86D15AAC1}" sibTransId="{8E1023DA-98DC-4B78-8562-16FBB2530204}"/>
    <dgm:cxn modelId="{25157C3E-EE69-44AC-B9BC-C3D3A75B568A}" type="presOf" srcId="{07498818-5856-4932-960A-BE0C6E1AA566}" destId="{0D677245-EF31-4F37-9468-35F7F11D634A}" srcOrd="0" destOrd="0" presId="urn:microsoft.com/office/officeart/2005/8/layout/lProcess3"/>
    <dgm:cxn modelId="{29DA7814-D8C3-4702-9AD9-ED5B7C104CA0}" srcId="{73FA4162-E04E-4641-B8AE-34D9BEAFB8A4}" destId="{F3CEBFCE-8E0F-4C4C-840E-8B2B7C38C8B3}" srcOrd="1" destOrd="0" parTransId="{CA0D9047-3940-490D-989D-A472F32314D3}" sibTransId="{19279021-D7E6-4165-BDCE-2F537E7BA8CD}"/>
    <dgm:cxn modelId="{6C1623B0-3E8F-40CA-9A23-6ADE057DE257}" type="presOf" srcId="{A4A1F1EA-54B6-488D-A10D-3974FAD33E7A}" destId="{FD4EA1F2-B4AF-4D89-A1BD-77DC2A4AE8A8}" srcOrd="0" destOrd="0" presId="urn:microsoft.com/office/officeart/2005/8/layout/lProcess3"/>
    <dgm:cxn modelId="{B0C51373-83C9-4DB6-8A1B-C035D9E1FF15}" srcId="{A4796AEE-1989-4590-8F35-8C1BC3C31E21}" destId="{D5C56CA6-B7E8-4F2E-8CB2-4610F03469D8}" srcOrd="3" destOrd="0" parTransId="{F65E40F4-ED79-47AC-A10C-E59ADA4BFA11}" sibTransId="{E39D984A-50F6-4396-93B0-3789712EAA26}"/>
    <dgm:cxn modelId="{D254BE3B-BB6F-4C7E-BC26-EB9DCF77B444}" type="presOf" srcId="{F3CEBFCE-8E0F-4C4C-840E-8B2B7C38C8B3}" destId="{CD3A2538-40E6-40E9-B3FD-361D8D4D1F80}" srcOrd="0" destOrd="0" presId="urn:microsoft.com/office/officeart/2005/8/layout/lProcess3"/>
    <dgm:cxn modelId="{A6D60346-6AB1-4FF3-A4E3-19B8A8D8365B}" srcId="{A4796AEE-1989-4590-8F35-8C1BC3C31E21}" destId="{73FA4162-E04E-4641-B8AE-34D9BEAFB8A4}" srcOrd="1" destOrd="0" parTransId="{CFB4A037-441F-4EF5-88B2-7443A380CBDD}" sibTransId="{1CE0096C-5475-49E4-B52C-BED39C91A533}"/>
    <dgm:cxn modelId="{56F1338E-EAC2-414A-BB38-C428C14016CC}" type="presOf" srcId="{536A7831-424D-4258-86D0-15BAC83F74F6}" destId="{6BFAC01B-7B4E-4613-95B9-6634A17F5257}" srcOrd="0" destOrd="0" presId="urn:microsoft.com/office/officeart/2005/8/layout/lProcess3"/>
    <dgm:cxn modelId="{EDB7B5B8-058A-4014-885E-0401C280C49A}" srcId="{9428F7CC-6125-4DD0-BDB5-D54905E3C3C8}" destId="{A4A1F1EA-54B6-488D-A10D-3974FAD33E7A}" srcOrd="2" destOrd="0" parTransId="{D762EDE7-F9C9-43E9-8B5B-4A33821FB947}" sibTransId="{7167312F-A5DC-4DC7-B4E0-CA246A7723FB}"/>
    <dgm:cxn modelId="{613A1DB5-755A-4CE0-AF50-E8443133C590}" srcId="{A4796AEE-1989-4590-8F35-8C1BC3C31E21}" destId="{70A2155C-8834-4970-8AB6-0D08ED72A7AE}" srcOrd="0" destOrd="0" parTransId="{ACE3BF84-A07E-4926-B596-665D40D276AD}" sibTransId="{690B2973-4E33-49C4-BC0A-642777F84936}"/>
    <dgm:cxn modelId="{143B1B33-287B-43BD-937E-0828860B4DD9}" type="presOf" srcId="{ED964CFA-00ED-4836-AFAA-835C437320CC}" destId="{78F55D87-660A-4319-9424-855FC175040E}" srcOrd="0" destOrd="0" presId="urn:microsoft.com/office/officeart/2005/8/layout/lProcess3"/>
    <dgm:cxn modelId="{F89AAACD-6993-4524-B090-EA81A56BD2F9}" type="presOf" srcId="{E70E48BE-98F2-4284-B297-4A7BF298182F}" destId="{F3C64799-6282-478A-9033-B709A3FD5B26}" srcOrd="0" destOrd="0" presId="urn:microsoft.com/office/officeart/2005/8/layout/lProcess3"/>
    <dgm:cxn modelId="{19B68956-D060-4178-A2B6-E454C774228B}" type="presOf" srcId="{F1CB0EB1-2A46-4137-91B4-DC64EE97EAEA}" destId="{91F31C4C-1F78-46C3-8C95-C0A426AB4C71}" srcOrd="0" destOrd="0" presId="urn:microsoft.com/office/officeart/2005/8/layout/lProcess3"/>
    <dgm:cxn modelId="{E3F1EF3C-6636-4351-A389-CDBD2FC8A332}" type="presOf" srcId="{73FA4162-E04E-4641-B8AE-34D9BEAFB8A4}" destId="{99C908D6-C54D-4BA5-893F-A909FD313699}" srcOrd="0" destOrd="0" presId="urn:microsoft.com/office/officeart/2005/8/layout/lProcess3"/>
    <dgm:cxn modelId="{20C681AD-6218-476D-930B-1A52B48EE367}" srcId="{A4796AEE-1989-4590-8F35-8C1BC3C31E21}" destId="{9428F7CC-6125-4DD0-BDB5-D54905E3C3C8}" srcOrd="2" destOrd="0" parTransId="{91956A9A-19E4-4F0F-885B-C8DFA687536D}" sibTransId="{3A9F3675-8916-4CF7-AD94-3EA70C431EEF}"/>
    <dgm:cxn modelId="{B0F16EDC-5920-4385-ABE3-1B2A5BD42182}" type="presOf" srcId="{70A2155C-8834-4970-8AB6-0D08ED72A7AE}" destId="{040E26FF-CF92-40B0-A471-6358511CDE73}" srcOrd="0" destOrd="0" presId="urn:microsoft.com/office/officeart/2005/8/layout/lProcess3"/>
    <dgm:cxn modelId="{55E2AE92-6C68-499C-8BB9-02537BDA52A2}" srcId="{73FA4162-E04E-4641-B8AE-34D9BEAFB8A4}" destId="{580CEB82-8CBA-444D-99AE-FFDA0E8DC826}" srcOrd="0" destOrd="0" parTransId="{460EB6ED-627A-4597-A9DC-B8D4B9F0A2D8}" sibTransId="{C852735F-A06A-4F90-8094-28F898DE6353}"/>
    <dgm:cxn modelId="{C4F5C824-D296-4EE2-9E25-25BA9888FAB0}" srcId="{D5C56CA6-B7E8-4F2E-8CB2-4610F03469D8}" destId="{3B3A1A64-E09B-411D-904B-9AFFEA8D2975}" srcOrd="1" destOrd="0" parTransId="{05F1B04F-A311-47F7-B7C5-DF15D5E3C967}" sibTransId="{7506F457-2F1D-416C-8C14-44A4C26F76AF}"/>
    <dgm:cxn modelId="{C1B38936-4D2E-403A-944D-C311024648A8}" srcId="{9428F7CC-6125-4DD0-BDB5-D54905E3C3C8}" destId="{C04AE3FB-871C-46C9-B620-3EA8CDF07B28}" srcOrd="1" destOrd="0" parTransId="{5B36D12B-3292-40EC-A457-A418DF6BBAB0}" sibTransId="{D051F82D-E52F-4E00-BE6C-D05A9273AE2A}"/>
    <dgm:cxn modelId="{01BCD7DB-915E-4968-8B6E-4EA470549A43}" type="presOf" srcId="{C04AE3FB-871C-46C9-B620-3EA8CDF07B28}" destId="{A1C7FB82-A85A-47AA-A89D-8EDC8DA8F1D5}" srcOrd="0" destOrd="0" presId="urn:microsoft.com/office/officeart/2005/8/layout/lProcess3"/>
    <dgm:cxn modelId="{B4FCE0E4-4EE3-4D51-A920-099AF8193192}" type="presOf" srcId="{D5C56CA6-B7E8-4F2E-8CB2-4610F03469D8}" destId="{25B61D76-828C-4938-A390-FBD01663890A}" srcOrd="0" destOrd="0" presId="urn:microsoft.com/office/officeart/2005/8/layout/lProcess3"/>
    <dgm:cxn modelId="{5EDC1221-2F17-4A3B-87A7-5F8B357C7CBB}" srcId="{73FA4162-E04E-4641-B8AE-34D9BEAFB8A4}" destId="{D431A653-46C6-44F2-8F49-BF26B86A9B9A}" srcOrd="2" destOrd="0" parTransId="{6728C066-89D5-41A9-A7C4-CD68B538193C}" sibTransId="{B8596BAA-8BAA-4B24-B4A3-0CFD03050957}"/>
    <dgm:cxn modelId="{FEB17438-0649-497D-A301-E8974BB4AA04}" srcId="{D5C56CA6-B7E8-4F2E-8CB2-4610F03469D8}" destId="{ED964CFA-00ED-4836-AFAA-835C437320CC}" srcOrd="2" destOrd="0" parTransId="{238FA300-6D25-41A4-8895-7AF7414F0288}" sibTransId="{0AB72EB4-B139-49C0-8716-038EE0B9B7CD}"/>
    <dgm:cxn modelId="{118EC3D1-EED9-467A-856E-1B2029591E71}" type="presOf" srcId="{D4567E96-BE16-48F9-A7FC-76A4C4344C02}" destId="{132F5BA1-99F5-4AB3-8EB1-DA9C6CA44E61}" srcOrd="0" destOrd="0" presId="urn:microsoft.com/office/officeart/2005/8/layout/lProcess3"/>
    <dgm:cxn modelId="{9792D054-EC72-41C7-8B73-8DD41D73E0F8}" srcId="{70A2155C-8834-4970-8AB6-0D08ED72A7AE}" destId="{FC88948A-7421-491E-8556-5DF92184E7AE}" srcOrd="2" destOrd="0" parTransId="{6A70F798-6F40-417B-88BD-F69646531D1C}" sibTransId="{4BACA00D-3B2C-4710-A77D-1D90B2142779}"/>
    <dgm:cxn modelId="{6DBEE1C3-CE31-4B18-B780-572944868452}" type="presOf" srcId="{FC88948A-7421-491E-8556-5DF92184E7AE}" destId="{0832ABFE-04B9-42F2-8C0D-3E98045EEFCB}" srcOrd="0" destOrd="0" presId="urn:microsoft.com/office/officeart/2005/8/layout/lProcess3"/>
    <dgm:cxn modelId="{8D4676B5-1370-45EB-BAAB-C410826DF744}" type="presOf" srcId="{A2FDB32B-D068-4744-B099-3566E9AE6FF6}" destId="{3B7FFBF7-FE54-4A21-8425-D63DBE370614}" srcOrd="0" destOrd="0" presId="urn:microsoft.com/office/officeart/2005/8/layout/lProcess3"/>
    <dgm:cxn modelId="{0CB696EA-9996-4458-9115-BD1D306534F8}" srcId="{70A2155C-8834-4970-8AB6-0D08ED72A7AE}" destId="{D4567E96-BE16-48F9-A7FC-76A4C4344C02}" srcOrd="3" destOrd="0" parTransId="{32FB27F7-452C-4559-AC39-F90802D0674E}" sibTransId="{F02894FF-688A-4E3E-978C-265CC82F5A49}"/>
    <dgm:cxn modelId="{AFC39538-D8C4-4D67-9568-501DAE8AA60F}" type="presOf" srcId="{D431A653-46C6-44F2-8F49-BF26B86A9B9A}" destId="{2F351A8A-A979-4D22-BC22-AF4E767A8680}" srcOrd="0" destOrd="0" presId="urn:microsoft.com/office/officeart/2005/8/layout/lProcess3"/>
    <dgm:cxn modelId="{DD30CC71-9C9D-45B7-BE3E-38C3A62F1002}" type="presOf" srcId="{4E9E6B30-7C2E-4B14-827F-EE761768442F}" destId="{5FD38F30-72C4-4E24-972D-DD1E85075223}" srcOrd="0" destOrd="0" presId="urn:microsoft.com/office/officeart/2005/8/layout/lProcess3"/>
    <dgm:cxn modelId="{6338F6FC-F74A-457D-B179-E349CD0A18B9}" type="presOf" srcId="{580CEB82-8CBA-444D-99AE-FFDA0E8DC826}" destId="{FF14E99A-B071-4B71-8C0D-5DB080226B8E}" srcOrd="0" destOrd="0" presId="urn:microsoft.com/office/officeart/2005/8/layout/lProcess3"/>
    <dgm:cxn modelId="{4C9CD3CC-AF93-493F-BFC3-2258E37FEC7A}" srcId="{73FA4162-E04E-4641-B8AE-34D9BEAFB8A4}" destId="{F1CB0EB1-2A46-4137-91B4-DC64EE97EAEA}" srcOrd="3" destOrd="0" parTransId="{CB628CC5-DD77-426C-9D0F-8661AACE270C}" sibTransId="{57165B47-95F7-4733-BC89-822A10A8CBC6}"/>
    <dgm:cxn modelId="{8305E7CB-A1D9-4E46-A4EE-303F95A03278}" type="presOf" srcId="{A4796AEE-1989-4590-8F35-8C1BC3C31E21}" destId="{2706024F-FA7B-46B8-8764-EADE0739D836}" srcOrd="0" destOrd="0" presId="urn:microsoft.com/office/officeart/2005/8/layout/lProcess3"/>
    <dgm:cxn modelId="{FA4530FE-FDDD-4EF4-A3CA-FFFD968B7A52}" srcId="{9428F7CC-6125-4DD0-BDB5-D54905E3C3C8}" destId="{536A7831-424D-4258-86D0-15BAC83F74F6}" srcOrd="0" destOrd="0" parTransId="{0189A142-A15F-4776-9CFB-809442D486ED}" sibTransId="{BC6CE7EA-084B-429F-B12E-51BE73C8431A}"/>
    <dgm:cxn modelId="{BA7B1ABF-C400-4E98-A3CD-6B85116526BD}" type="presOf" srcId="{3B3A1A64-E09B-411D-904B-9AFFEA8D2975}" destId="{5EC7183C-F480-4DAF-9CDC-08D34317CE12}" srcOrd="0" destOrd="0" presId="urn:microsoft.com/office/officeart/2005/8/layout/lProcess3"/>
    <dgm:cxn modelId="{E3A74EAA-4080-47AC-BA41-DA04F9931CEF}" type="presOf" srcId="{9428F7CC-6125-4DD0-BDB5-D54905E3C3C8}" destId="{9D6B1E15-172D-4B0B-86FC-48F8789BD076}" srcOrd="0" destOrd="0" presId="urn:microsoft.com/office/officeart/2005/8/layout/lProcess3"/>
    <dgm:cxn modelId="{E0F91046-AC7B-4E14-849C-D562F093ADBE}" srcId="{D5C56CA6-B7E8-4F2E-8CB2-4610F03469D8}" destId="{4E9E6B30-7C2E-4B14-827F-EE761768442F}" srcOrd="0" destOrd="0" parTransId="{6E6681EE-4E3E-43E5-A6C0-FA586ABE6E1A}" sibTransId="{80F13341-7CCD-457B-9EBF-4A8FC6C9CFFC}"/>
    <dgm:cxn modelId="{3AF8BDC4-9786-4F39-8817-0934DCB1549B}" srcId="{70A2155C-8834-4970-8AB6-0D08ED72A7AE}" destId="{A2FDB32B-D068-4744-B099-3566E9AE6FF6}" srcOrd="1" destOrd="0" parTransId="{728CA35B-ADE2-4FD5-A915-9F11ABC8848E}" sibTransId="{09F906B8-AD2A-4BE7-85E0-E79CB84D2EFF}"/>
    <dgm:cxn modelId="{CA713496-C09B-449E-B1B7-13EF4B9C7AAF}" srcId="{70A2155C-8834-4970-8AB6-0D08ED72A7AE}" destId="{E70E48BE-98F2-4284-B297-4A7BF298182F}" srcOrd="0" destOrd="0" parTransId="{300F03CB-9372-477F-95AD-EB5BF794423A}" sibTransId="{4539D49E-BE75-46FD-9E1B-C2E17DB53A05}"/>
    <dgm:cxn modelId="{4CCDC760-52BF-4F7C-B59E-0D5DEFBB9B36}" type="presParOf" srcId="{2706024F-FA7B-46B8-8764-EADE0739D836}" destId="{6DE8CCC7-152C-49E4-89DD-2796E6D101D9}" srcOrd="0" destOrd="0" presId="urn:microsoft.com/office/officeart/2005/8/layout/lProcess3"/>
    <dgm:cxn modelId="{9A90652D-986B-4F05-A1A7-0FD1BB5B7D3F}" type="presParOf" srcId="{6DE8CCC7-152C-49E4-89DD-2796E6D101D9}" destId="{040E26FF-CF92-40B0-A471-6358511CDE73}" srcOrd="0" destOrd="0" presId="urn:microsoft.com/office/officeart/2005/8/layout/lProcess3"/>
    <dgm:cxn modelId="{934AC474-6FF0-4F57-AB14-D6494243A73F}" type="presParOf" srcId="{6DE8CCC7-152C-49E4-89DD-2796E6D101D9}" destId="{38C726F8-6CB9-4213-8B31-6C8AD4B1BDB0}" srcOrd="1" destOrd="0" presId="urn:microsoft.com/office/officeart/2005/8/layout/lProcess3"/>
    <dgm:cxn modelId="{8EF8DF71-A2C8-4170-B58B-6B6A49BF0BAF}" type="presParOf" srcId="{6DE8CCC7-152C-49E4-89DD-2796E6D101D9}" destId="{F3C64799-6282-478A-9033-B709A3FD5B26}" srcOrd="2" destOrd="0" presId="urn:microsoft.com/office/officeart/2005/8/layout/lProcess3"/>
    <dgm:cxn modelId="{0BBC0371-92C8-41DA-9425-95060E450B96}" type="presParOf" srcId="{6DE8CCC7-152C-49E4-89DD-2796E6D101D9}" destId="{EDA076D4-2C68-4559-ACE8-FED8AF0BEEAC}" srcOrd="3" destOrd="0" presId="urn:microsoft.com/office/officeart/2005/8/layout/lProcess3"/>
    <dgm:cxn modelId="{25E39A5E-F06A-44A7-9FD3-F63EAB99096F}" type="presParOf" srcId="{6DE8CCC7-152C-49E4-89DD-2796E6D101D9}" destId="{3B7FFBF7-FE54-4A21-8425-D63DBE370614}" srcOrd="4" destOrd="0" presId="urn:microsoft.com/office/officeart/2005/8/layout/lProcess3"/>
    <dgm:cxn modelId="{47F34817-1206-4934-924C-5B8E63809AA8}" type="presParOf" srcId="{6DE8CCC7-152C-49E4-89DD-2796E6D101D9}" destId="{4BA396C0-EF71-4B41-9701-102CE186F257}" srcOrd="5" destOrd="0" presId="urn:microsoft.com/office/officeart/2005/8/layout/lProcess3"/>
    <dgm:cxn modelId="{2DA868EB-64AB-4B72-A7DB-A34BD25CED9A}" type="presParOf" srcId="{6DE8CCC7-152C-49E4-89DD-2796E6D101D9}" destId="{0832ABFE-04B9-42F2-8C0D-3E98045EEFCB}" srcOrd="6" destOrd="0" presId="urn:microsoft.com/office/officeart/2005/8/layout/lProcess3"/>
    <dgm:cxn modelId="{8212BAEC-8A2C-4168-9FF9-604FFF92EF71}" type="presParOf" srcId="{6DE8CCC7-152C-49E4-89DD-2796E6D101D9}" destId="{EA80BA89-8BB0-4D63-9394-87605D0A1479}" srcOrd="7" destOrd="0" presId="urn:microsoft.com/office/officeart/2005/8/layout/lProcess3"/>
    <dgm:cxn modelId="{C684F23C-B7E0-472D-B1C5-B7F57DD355E5}" type="presParOf" srcId="{6DE8CCC7-152C-49E4-89DD-2796E6D101D9}" destId="{132F5BA1-99F5-4AB3-8EB1-DA9C6CA44E61}" srcOrd="8" destOrd="0" presId="urn:microsoft.com/office/officeart/2005/8/layout/lProcess3"/>
    <dgm:cxn modelId="{13836F60-3A0E-4F1B-A203-2CA6C889A966}" type="presParOf" srcId="{2706024F-FA7B-46B8-8764-EADE0739D836}" destId="{AD1CD0F1-4576-4869-AE55-E604CE28E63F}" srcOrd="1" destOrd="0" presId="urn:microsoft.com/office/officeart/2005/8/layout/lProcess3"/>
    <dgm:cxn modelId="{0F6313F3-EC93-4924-8D5D-3C6DFFCF2469}" type="presParOf" srcId="{2706024F-FA7B-46B8-8764-EADE0739D836}" destId="{19E91840-3B05-4B64-874C-246423B329F1}" srcOrd="2" destOrd="0" presId="urn:microsoft.com/office/officeart/2005/8/layout/lProcess3"/>
    <dgm:cxn modelId="{205FD820-7899-4936-B913-F0BFA5684C45}" type="presParOf" srcId="{19E91840-3B05-4B64-874C-246423B329F1}" destId="{99C908D6-C54D-4BA5-893F-A909FD313699}" srcOrd="0" destOrd="0" presId="urn:microsoft.com/office/officeart/2005/8/layout/lProcess3"/>
    <dgm:cxn modelId="{3EF8B56B-47D4-4B59-AB29-C8176F751671}" type="presParOf" srcId="{19E91840-3B05-4B64-874C-246423B329F1}" destId="{4FD25E2D-4C04-4850-A449-0B32F5362795}" srcOrd="1" destOrd="0" presId="urn:microsoft.com/office/officeart/2005/8/layout/lProcess3"/>
    <dgm:cxn modelId="{C30433FC-B9F7-453D-B106-EC1A74F4338F}" type="presParOf" srcId="{19E91840-3B05-4B64-874C-246423B329F1}" destId="{FF14E99A-B071-4B71-8C0D-5DB080226B8E}" srcOrd="2" destOrd="0" presId="urn:microsoft.com/office/officeart/2005/8/layout/lProcess3"/>
    <dgm:cxn modelId="{821410A9-7701-4D66-B69F-5EB00992E4C7}" type="presParOf" srcId="{19E91840-3B05-4B64-874C-246423B329F1}" destId="{D0939D52-9801-45C1-93AF-4C74D4698A02}" srcOrd="3" destOrd="0" presId="urn:microsoft.com/office/officeart/2005/8/layout/lProcess3"/>
    <dgm:cxn modelId="{1F040541-6C60-4097-83C7-18C57F4BD41E}" type="presParOf" srcId="{19E91840-3B05-4B64-874C-246423B329F1}" destId="{CD3A2538-40E6-40E9-B3FD-361D8D4D1F80}" srcOrd="4" destOrd="0" presId="urn:microsoft.com/office/officeart/2005/8/layout/lProcess3"/>
    <dgm:cxn modelId="{AAE8E29C-8F11-4913-A8DD-1E1B0B886B5C}" type="presParOf" srcId="{19E91840-3B05-4B64-874C-246423B329F1}" destId="{B66EFAD8-1459-4C5B-8D2C-443CAA8FF0E2}" srcOrd="5" destOrd="0" presId="urn:microsoft.com/office/officeart/2005/8/layout/lProcess3"/>
    <dgm:cxn modelId="{682EB877-FB2F-484C-9D05-72A9A68056C3}" type="presParOf" srcId="{19E91840-3B05-4B64-874C-246423B329F1}" destId="{2F351A8A-A979-4D22-BC22-AF4E767A8680}" srcOrd="6" destOrd="0" presId="urn:microsoft.com/office/officeart/2005/8/layout/lProcess3"/>
    <dgm:cxn modelId="{93B88012-7C63-4F42-B649-DA2EA178234E}" type="presParOf" srcId="{19E91840-3B05-4B64-874C-246423B329F1}" destId="{D12C71E4-BEED-41EF-A87F-1A0907A57375}" srcOrd="7" destOrd="0" presId="urn:microsoft.com/office/officeart/2005/8/layout/lProcess3"/>
    <dgm:cxn modelId="{1AE5623C-D258-42F3-8487-7AF341F8CB86}" type="presParOf" srcId="{19E91840-3B05-4B64-874C-246423B329F1}" destId="{91F31C4C-1F78-46C3-8C95-C0A426AB4C71}" srcOrd="8" destOrd="0" presId="urn:microsoft.com/office/officeart/2005/8/layout/lProcess3"/>
    <dgm:cxn modelId="{A5EFAF9C-ADD4-45F5-8A65-69C84B0952E1}" type="presParOf" srcId="{2706024F-FA7B-46B8-8764-EADE0739D836}" destId="{22C2F292-C49B-4B9B-9E97-B09110555AF1}" srcOrd="3" destOrd="0" presId="urn:microsoft.com/office/officeart/2005/8/layout/lProcess3"/>
    <dgm:cxn modelId="{9761928F-2AC6-4409-A9B6-60EB216ED58B}" type="presParOf" srcId="{2706024F-FA7B-46B8-8764-EADE0739D836}" destId="{86C62136-F074-4685-A990-52CD4A88F46A}" srcOrd="4" destOrd="0" presId="urn:microsoft.com/office/officeart/2005/8/layout/lProcess3"/>
    <dgm:cxn modelId="{3FAD3535-2832-4170-B2EE-997E018D0753}" type="presParOf" srcId="{86C62136-F074-4685-A990-52CD4A88F46A}" destId="{9D6B1E15-172D-4B0B-86FC-48F8789BD076}" srcOrd="0" destOrd="0" presId="urn:microsoft.com/office/officeart/2005/8/layout/lProcess3"/>
    <dgm:cxn modelId="{F598A692-19FC-4BD8-9554-6BA89C05C527}" type="presParOf" srcId="{86C62136-F074-4685-A990-52CD4A88F46A}" destId="{6BF1E691-B787-4355-9EE5-F77FCB4F517F}" srcOrd="1" destOrd="0" presId="urn:microsoft.com/office/officeart/2005/8/layout/lProcess3"/>
    <dgm:cxn modelId="{F8030F86-251C-459F-92FE-C3DF2679157D}" type="presParOf" srcId="{86C62136-F074-4685-A990-52CD4A88F46A}" destId="{6BFAC01B-7B4E-4613-95B9-6634A17F5257}" srcOrd="2" destOrd="0" presId="urn:microsoft.com/office/officeart/2005/8/layout/lProcess3"/>
    <dgm:cxn modelId="{DBDEE484-18B3-4210-9303-40C92E4694AE}" type="presParOf" srcId="{86C62136-F074-4685-A990-52CD4A88F46A}" destId="{A8619377-7F6F-4933-A8BD-F7E52741A771}" srcOrd="3" destOrd="0" presId="urn:microsoft.com/office/officeart/2005/8/layout/lProcess3"/>
    <dgm:cxn modelId="{2C27B4A3-B786-4B4A-9023-4DB629C6E706}" type="presParOf" srcId="{86C62136-F074-4685-A990-52CD4A88F46A}" destId="{A1C7FB82-A85A-47AA-A89D-8EDC8DA8F1D5}" srcOrd="4" destOrd="0" presId="urn:microsoft.com/office/officeart/2005/8/layout/lProcess3"/>
    <dgm:cxn modelId="{8AE1A658-54AE-4721-BC16-2FED0D4FCBF4}" type="presParOf" srcId="{86C62136-F074-4685-A990-52CD4A88F46A}" destId="{D37BDCD5-A281-4332-906F-C1E70B9625BA}" srcOrd="5" destOrd="0" presId="urn:microsoft.com/office/officeart/2005/8/layout/lProcess3"/>
    <dgm:cxn modelId="{F2303DD5-71C7-4A40-B3C3-9E3D74C06A8C}" type="presParOf" srcId="{86C62136-F074-4685-A990-52CD4A88F46A}" destId="{FD4EA1F2-B4AF-4D89-A1BD-77DC2A4AE8A8}" srcOrd="6" destOrd="0" presId="urn:microsoft.com/office/officeart/2005/8/layout/lProcess3"/>
    <dgm:cxn modelId="{B5988E45-7640-495D-AA11-50B2578EDF48}" type="presParOf" srcId="{86C62136-F074-4685-A990-52CD4A88F46A}" destId="{488498FE-CB2F-4FAF-9966-3ADF8A9F8E87}" srcOrd="7" destOrd="0" presId="urn:microsoft.com/office/officeart/2005/8/layout/lProcess3"/>
    <dgm:cxn modelId="{921D8DB8-FEED-4744-9CE0-7D9202DBDB3A}" type="presParOf" srcId="{86C62136-F074-4685-A990-52CD4A88F46A}" destId="{0D677245-EF31-4F37-9468-35F7F11D634A}" srcOrd="8" destOrd="0" presId="urn:microsoft.com/office/officeart/2005/8/layout/lProcess3"/>
    <dgm:cxn modelId="{D9D07D45-A396-400F-BA06-D9F9EBD5CC6B}" type="presParOf" srcId="{2706024F-FA7B-46B8-8764-EADE0739D836}" destId="{A2E0927D-779B-48A5-AE64-6F097273BA6D}" srcOrd="5" destOrd="0" presId="urn:microsoft.com/office/officeart/2005/8/layout/lProcess3"/>
    <dgm:cxn modelId="{0D87F54E-B78F-4D84-9D8A-27CA6288678F}" type="presParOf" srcId="{2706024F-FA7B-46B8-8764-EADE0739D836}" destId="{5D717C08-1F05-4FBB-8D8D-82A643126FEE}" srcOrd="6" destOrd="0" presId="urn:microsoft.com/office/officeart/2005/8/layout/lProcess3"/>
    <dgm:cxn modelId="{9515D10D-3931-43C6-9D29-C96A651AD40D}" type="presParOf" srcId="{5D717C08-1F05-4FBB-8D8D-82A643126FEE}" destId="{25B61D76-828C-4938-A390-FBD01663890A}" srcOrd="0" destOrd="0" presId="urn:microsoft.com/office/officeart/2005/8/layout/lProcess3"/>
    <dgm:cxn modelId="{5AD48800-9B55-4FA2-B1D4-3568B4715B53}" type="presParOf" srcId="{5D717C08-1F05-4FBB-8D8D-82A643126FEE}" destId="{1EA683E4-7A98-41B4-9B73-A64D1D62EE26}" srcOrd="1" destOrd="0" presId="urn:microsoft.com/office/officeart/2005/8/layout/lProcess3"/>
    <dgm:cxn modelId="{64D04F6D-BE51-469F-925A-FA9A3BA099D2}" type="presParOf" srcId="{5D717C08-1F05-4FBB-8D8D-82A643126FEE}" destId="{5FD38F30-72C4-4E24-972D-DD1E85075223}" srcOrd="2" destOrd="0" presId="urn:microsoft.com/office/officeart/2005/8/layout/lProcess3"/>
    <dgm:cxn modelId="{8C390000-2EDC-43EB-B397-453C08D4900E}" type="presParOf" srcId="{5D717C08-1F05-4FBB-8D8D-82A643126FEE}" destId="{DF756317-94B1-43FE-9EE8-1419DD624197}" srcOrd="3" destOrd="0" presId="urn:microsoft.com/office/officeart/2005/8/layout/lProcess3"/>
    <dgm:cxn modelId="{E63BFBD3-4F1C-42B1-A987-EA576CC1BBAC}" type="presParOf" srcId="{5D717C08-1F05-4FBB-8D8D-82A643126FEE}" destId="{5EC7183C-F480-4DAF-9CDC-08D34317CE12}" srcOrd="4" destOrd="0" presId="urn:microsoft.com/office/officeart/2005/8/layout/lProcess3"/>
    <dgm:cxn modelId="{2FEDAACC-EE4E-409A-B178-287F1774EC5C}" type="presParOf" srcId="{5D717C08-1F05-4FBB-8D8D-82A643126FEE}" destId="{FBDF850D-1C60-4E64-BCE4-F42017D32E3F}" srcOrd="5" destOrd="0" presId="urn:microsoft.com/office/officeart/2005/8/layout/lProcess3"/>
    <dgm:cxn modelId="{60447ED8-9005-40A9-A3EE-640699226968}" type="presParOf" srcId="{5D717C08-1F05-4FBB-8D8D-82A643126FEE}" destId="{78F55D87-660A-4319-9424-855FC175040E}" srcOrd="6" destOrd="0" presId="urn:microsoft.com/office/officeart/2005/8/layout/lProcess3"/>
  </dgm:cxnLst>
  <dgm:bg/>
  <dgm:whole>
    <a:ln>
      <a:solidFill>
        <a:schemeClr val="accent1">
          <a:tint val="40000"/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E26FF-CF92-40B0-A471-6358511CDE73}">
      <dsp:nvSpPr>
        <dsp:cNvPr id="0" name=""/>
        <dsp:cNvSpPr/>
      </dsp:nvSpPr>
      <dsp:spPr>
        <a:xfrm>
          <a:off x="1072" y="708555"/>
          <a:ext cx="2141785" cy="85671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072" y="708555"/>
        <a:ext cx="2141785" cy="856714"/>
      </dsp:txXfrm>
    </dsp:sp>
    <dsp:sp modelId="{F3C64799-6282-478A-9033-B709A3FD5B26}">
      <dsp:nvSpPr>
        <dsp:cNvPr id="0" name=""/>
        <dsp:cNvSpPr/>
      </dsp:nvSpPr>
      <dsp:spPr>
        <a:xfrm>
          <a:off x="1864425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План</a:t>
          </a:r>
          <a:endParaRPr lang="ru-RU" sz="2000" b="1" i="0" kern="1200" baseline="0" dirty="0"/>
        </a:p>
      </dsp:txBody>
      <dsp:txXfrm>
        <a:off x="1864425" y="781376"/>
        <a:ext cx="1777682" cy="711072"/>
      </dsp:txXfrm>
    </dsp:sp>
    <dsp:sp modelId="{3B7FFBF7-FE54-4A21-8425-D63DBE370614}">
      <dsp:nvSpPr>
        <dsp:cNvPr id="0" name=""/>
        <dsp:cNvSpPr/>
      </dsp:nvSpPr>
      <dsp:spPr>
        <a:xfrm>
          <a:off x="3393232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Факт</a:t>
          </a:r>
          <a:endParaRPr lang="ru-RU" sz="2000" b="1" i="0" kern="1200" baseline="0" dirty="0"/>
        </a:p>
      </dsp:txBody>
      <dsp:txXfrm>
        <a:off x="3393232" y="781376"/>
        <a:ext cx="1777682" cy="711072"/>
      </dsp:txXfrm>
    </dsp:sp>
    <dsp:sp modelId="{0832ABFE-04B9-42F2-8C0D-3E98045EEFCB}">
      <dsp:nvSpPr>
        <dsp:cNvPr id="0" name=""/>
        <dsp:cNvSpPr/>
      </dsp:nvSpPr>
      <dsp:spPr>
        <a:xfrm>
          <a:off x="4922038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Отклонение</a:t>
          </a:r>
          <a:endParaRPr lang="ru-RU" sz="1800" b="1" i="0" kern="1200" baseline="0" dirty="0"/>
        </a:p>
      </dsp:txBody>
      <dsp:txXfrm>
        <a:off x="4922038" y="781376"/>
        <a:ext cx="1777682" cy="711072"/>
      </dsp:txXfrm>
    </dsp:sp>
    <dsp:sp modelId="{132F5BA1-99F5-4AB3-8EB1-DA9C6CA44E61}">
      <dsp:nvSpPr>
        <dsp:cNvPr id="0" name=""/>
        <dsp:cNvSpPr/>
      </dsp:nvSpPr>
      <dsp:spPr>
        <a:xfrm>
          <a:off x="6450845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% исп.</a:t>
          </a:r>
          <a:endParaRPr lang="ru-RU" sz="1800" b="1" i="0" kern="1200" baseline="0" dirty="0"/>
        </a:p>
      </dsp:txBody>
      <dsp:txXfrm>
        <a:off x="6450845" y="781376"/>
        <a:ext cx="1777682" cy="711072"/>
      </dsp:txXfrm>
    </dsp:sp>
    <dsp:sp modelId="{99C908D6-C54D-4BA5-893F-A909FD313699}">
      <dsp:nvSpPr>
        <dsp:cNvPr id="0" name=""/>
        <dsp:cNvSpPr/>
      </dsp:nvSpPr>
      <dsp:spPr>
        <a:xfrm>
          <a:off x="1072" y="1685210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/>
            <a:t>Доходы</a:t>
          </a:r>
          <a:endParaRPr lang="ru-RU" sz="2400" b="1" i="0" kern="1200" baseline="0" dirty="0"/>
        </a:p>
      </dsp:txBody>
      <dsp:txXfrm>
        <a:off x="1072" y="1685210"/>
        <a:ext cx="2141785" cy="856714"/>
      </dsp:txXfrm>
    </dsp:sp>
    <dsp:sp modelId="{FF14E99A-B071-4B71-8C0D-5DB080226B8E}">
      <dsp:nvSpPr>
        <dsp:cNvPr id="0" name=""/>
        <dsp:cNvSpPr/>
      </dsp:nvSpPr>
      <dsp:spPr>
        <a:xfrm>
          <a:off x="1864425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195,0</a:t>
          </a:r>
          <a:endParaRPr lang="ru-RU" sz="2800" b="1" i="0" kern="1200" baseline="0" dirty="0"/>
        </a:p>
      </dsp:txBody>
      <dsp:txXfrm>
        <a:off x="1864425" y="1758030"/>
        <a:ext cx="1777682" cy="711072"/>
      </dsp:txXfrm>
    </dsp:sp>
    <dsp:sp modelId="{CD3A2538-40E6-40E9-B3FD-361D8D4D1F80}">
      <dsp:nvSpPr>
        <dsp:cNvPr id="0" name=""/>
        <dsp:cNvSpPr/>
      </dsp:nvSpPr>
      <dsp:spPr>
        <a:xfrm>
          <a:off x="3393232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190,6</a:t>
          </a:r>
          <a:endParaRPr lang="ru-RU" sz="2800" b="1" i="0" kern="1200" baseline="0" dirty="0"/>
        </a:p>
      </dsp:txBody>
      <dsp:txXfrm>
        <a:off x="3393232" y="1758030"/>
        <a:ext cx="1777682" cy="711072"/>
      </dsp:txXfrm>
    </dsp:sp>
    <dsp:sp modelId="{2F351A8A-A979-4D22-BC22-AF4E767A8680}">
      <dsp:nvSpPr>
        <dsp:cNvPr id="0" name=""/>
        <dsp:cNvSpPr/>
      </dsp:nvSpPr>
      <dsp:spPr>
        <a:xfrm>
          <a:off x="4922038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-4,4</a:t>
          </a:r>
        </a:p>
      </dsp:txBody>
      <dsp:txXfrm>
        <a:off x="4922038" y="1758030"/>
        <a:ext cx="1777682" cy="711072"/>
      </dsp:txXfrm>
    </dsp:sp>
    <dsp:sp modelId="{91F31C4C-1F78-46C3-8C95-C0A426AB4C71}">
      <dsp:nvSpPr>
        <dsp:cNvPr id="0" name=""/>
        <dsp:cNvSpPr/>
      </dsp:nvSpPr>
      <dsp:spPr>
        <a:xfrm>
          <a:off x="6450845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97,7</a:t>
          </a:r>
        </a:p>
      </dsp:txBody>
      <dsp:txXfrm>
        <a:off x="6450845" y="1758030"/>
        <a:ext cx="1777682" cy="711072"/>
      </dsp:txXfrm>
    </dsp:sp>
    <dsp:sp modelId="{9D6B1E15-172D-4B0B-86FC-48F8789BD076}">
      <dsp:nvSpPr>
        <dsp:cNvPr id="0" name=""/>
        <dsp:cNvSpPr/>
      </dsp:nvSpPr>
      <dsp:spPr>
        <a:xfrm>
          <a:off x="1072" y="2661864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/>
            <a:t>Расходы</a:t>
          </a:r>
          <a:endParaRPr lang="ru-RU" sz="2400" b="1" i="0" kern="1200" baseline="0" dirty="0"/>
        </a:p>
      </dsp:txBody>
      <dsp:txXfrm>
        <a:off x="1072" y="2661864"/>
        <a:ext cx="2141785" cy="856714"/>
      </dsp:txXfrm>
    </dsp:sp>
    <dsp:sp modelId="{6BFAC01B-7B4E-4613-95B9-6634A17F5257}">
      <dsp:nvSpPr>
        <dsp:cNvPr id="0" name=""/>
        <dsp:cNvSpPr/>
      </dsp:nvSpPr>
      <dsp:spPr>
        <a:xfrm>
          <a:off x="1864425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306,6</a:t>
          </a:r>
          <a:endParaRPr lang="ru-RU" sz="2800" b="1" i="0" kern="1200" baseline="0" dirty="0"/>
        </a:p>
      </dsp:txBody>
      <dsp:txXfrm>
        <a:off x="1864425" y="2734685"/>
        <a:ext cx="1777682" cy="711072"/>
      </dsp:txXfrm>
    </dsp:sp>
    <dsp:sp modelId="{A1C7FB82-A85A-47AA-A89D-8EDC8DA8F1D5}">
      <dsp:nvSpPr>
        <dsp:cNvPr id="0" name=""/>
        <dsp:cNvSpPr/>
      </dsp:nvSpPr>
      <dsp:spPr>
        <a:xfrm>
          <a:off x="3393232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289,1</a:t>
          </a:r>
          <a:endParaRPr lang="ru-RU" sz="2800" b="1" i="0" kern="1200" baseline="0" dirty="0"/>
        </a:p>
      </dsp:txBody>
      <dsp:txXfrm>
        <a:off x="3393232" y="2734685"/>
        <a:ext cx="1777682" cy="711072"/>
      </dsp:txXfrm>
    </dsp:sp>
    <dsp:sp modelId="{FD4EA1F2-B4AF-4D89-A1BD-77DC2A4AE8A8}">
      <dsp:nvSpPr>
        <dsp:cNvPr id="0" name=""/>
        <dsp:cNvSpPr/>
      </dsp:nvSpPr>
      <dsp:spPr>
        <a:xfrm>
          <a:off x="4922038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-17,5</a:t>
          </a:r>
          <a:endParaRPr lang="ru-RU" sz="2800" b="1" i="0" kern="1200" baseline="0" dirty="0"/>
        </a:p>
      </dsp:txBody>
      <dsp:txXfrm>
        <a:off x="4922038" y="2734685"/>
        <a:ext cx="1777682" cy="711072"/>
      </dsp:txXfrm>
    </dsp:sp>
    <dsp:sp modelId="{0D677245-EF31-4F37-9468-35F7F11D634A}">
      <dsp:nvSpPr>
        <dsp:cNvPr id="0" name=""/>
        <dsp:cNvSpPr/>
      </dsp:nvSpPr>
      <dsp:spPr>
        <a:xfrm>
          <a:off x="6450845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94,3</a:t>
          </a:r>
          <a:endParaRPr lang="ru-RU" sz="2800" b="1" i="0" kern="1200" baseline="0" dirty="0"/>
        </a:p>
      </dsp:txBody>
      <dsp:txXfrm>
        <a:off x="6450845" y="2734685"/>
        <a:ext cx="1777682" cy="711072"/>
      </dsp:txXfrm>
    </dsp:sp>
    <dsp:sp modelId="{25B61D76-828C-4938-A390-FBD01663890A}">
      <dsp:nvSpPr>
        <dsp:cNvPr id="0" name=""/>
        <dsp:cNvSpPr/>
      </dsp:nvSpPr>
      <dsp:spPr>
        <a:xfrm>
          <a:off x="1072" y="3638518"/>
          <a:ext cx="2285220" cy="796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Дефицит</a:t>
          </a:r>
          <a:endParaRPr lang="ru-RU" sz="2200" b="1" i="0" kern="1200" dirty="0"/>
        </a:p>
      </dsp:txBody>
      <dsp:txXfrm>
        <a:off x="1072" y="3638518"/>
        <a:ext cx="2285220" cy="796461"/>
      </dsp:txXfrm>
    </dsp:sp>
    <dsp:sp modelId="{5FD38F30-72C4-4E24-972D-DD1E85075223}">
      <dsp:nvSpPr>
        <dsp:cNvPr id="0" name=""/>
        <dsp:cNvSpPr/>
      </dsp:nvSpPr>
      <dsp:spPr>
        <a:xfrm>
          <a:off x="2007861" y="368121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-111,6</a:t>
          </a:r>
          <a:endParaRPr lang="ru-RU" sz="2800" b="1" i="0" kern="1200" baseline="0" dirty="0"/>
        </a:p>
      </dsp:txBody>
      <dsp:txXfrm>
        <a:off x="2007861" y="3681212"/>
        <a:ext cx="1777682" cy="711072"/>
      </dsp:txXfrm>
    </dsp:sp>
    <dsp:sp modelId="{5EC7183C-F480-4DAF-9CDC-08D34317CE12}">
      <dsp:nvSpPr>
        <dsp:cNvPr id="0" name=""/>
        <dsp:cNvSpPr/>
      </dsp:nvSpPr>
      <dsp:spPr>
        <a:xfrm>
          <a:off x="3536667" y="368121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-98,5</a:t>
          </a:r>
          <a:endParaRPr lang="ru-RU" sz="2800" b="1" i="0" kern="1200" baseline="0" dirty="0"/>
        </a:p>
      </dsp:txBody>
      <dsp:txXfrm>
        <a:off x="3536667" y="3681212"/>
        <a:ext cx="1777682" cy="711072"/>
      </dsp:txXfrm>
    </dsp:sp>
    <dsp:sp modelId="{78F55D87-660A-4319-9424-855FC175040E}">
      <dsp:nvSpPr>
        <dsp:cNvPr id="0" name=""/>
        <dsp:cNvSpPr/>
      </dsp:nvSpPr>
      <dsp:spPr>
        <a:xfrm>
          <a:off x="5065474" y="3681212"/>
          <a:ext cx="1777682" cy="711072"/>
        </a:xfrm>
        <a:prstGeom prst="chevron">
          <a:avLst/>
        </a:prstGeom>
        <a:solidFill>
          <a:schemeClr val="bg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065474" y="3681212"/>
        <a:ext cx="1777682" cy="71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D02563-050F-46F5-BA79-203530D8FAE3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553079-7183-4408-A8BA-767839AF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C128-23EA-4ABA-93B9-AE51917E4224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24CA-D61F-4012-89B8-F190824B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38D9-4659-4C32-8FB4-F2433F07CC1F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2358-928B-461E-A61F-969083CB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4FD2-A985-40B5-87CC-ECBF45AE1144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3523-C6A8-4433-A1DB-8D6B1D61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A171-E892-4DC7-99CB-3E7A4791C55E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166A-E192-49B1-9DF6-543C92AE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676C-CBA9-4B12-833B-FEFDA9D14A6E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43B7-D030-4574-9AAA-3D0BAC36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1DDC-475D-4A6C-BA63-BA38826726D3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E65A-A92E-47A1-A5E9-0BBA1AAC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B5A9-DF7C-4D1B-95CB-68FB1C18890C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6A71-8315-44B4-836E-0B627A344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BDBD-67B3-4BFD-B3C0-9FF2F1F73D69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D402-D6D0-4EFB-8D96-3A0FE38F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72FF-31C9-470F-B72F-36145A321D5D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5D27-D06C-46E4-ACA7-BB5456CE9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8A2C-B5B6-41F1-8475-E056CE7F08F4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0DC6-93D5-4B16-857A-FBCD8E2E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D41B-A479-47ED-AD34-67487C142D25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8119-BB4B-4FA8-A441-1E8CB682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979011-D00C-4A8B-9982-24728DCA3592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BFAC3-CDBD-482B-8D70-46D552B08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358114" cy="1071570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Основные характеристики исполнения районного  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Arial" pitchFamily="34" charset="0"/>
              </a:rPr>
              <a:t>бюджета за 1 квартал 2019 год , млн.рублей</a:t>
            </a:r>
            <a:endParaRPr lang="ru-RU" sz="2400" dirty="0">
              <a:solidFill>
                <a:schemeClr val="tx1"/>
              </a:solidFill>
              <a:effectLst/>
              <a:latin typeface="Calibri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7A23-ED36-44D5-950D-3E5ED0033C1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1269" name="Рисунок 3" descr="gerb-nytvenskogo-rayon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0"/>
            <a:ext cx="6492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7531</TotalTime>
  <Words>28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Основные характеристики исполнения районного    бюджета за 1 квартал 2019 год , млн.рублей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Майсурадзе Александра Димитриевна</dc:creator>
  <cp:lastModifiedBy>us</cp:lastModifiedBy>
  <cp:revision>1324</cp:revision>
  <cp:lastPrinted>2018-02-26T18:54:27Z</cp:lastPrinted>
  <dcterms:created xsi:type="dcterms:W3CDTF">2018-01-23T04:10:45Z</dcterms:created>
  <dcterms:modified xsi:type="dcterms:W3CDTF">2019-05-23T13:24:23Z</dcterms:modified>
</cp:coreProperties>
</file>