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3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682" r:id="rId1"/>
  </p:sldMasterIdLst>
  <p:notesMasterIdLst>
    <p:notesMasterId r:id="rId24"/>
  </p:notesMasterIdLst>
  <p:handoutMasterIdLst>
    <p:handoutMasterId r:id="rId25"/>
  </p:handoutMasterIdLst>
  <p:sldIdLst>
    <p:sldId id="728" r:id="rId2"/>
    <p:sldId id="706" r:id="rId3"/>
    <p:sldId id="707" r:id="rId4"/>
    <p:sldId id="708" r:id="rId5"/>
    <p:sldId id="709" r:id="rId6"/>
    <p:sldId id="710" r:id="rId7"/>
    <p:sldId id="713" r:id="rId8"/>
    <p:sldId id="714" r:id="rId9"/>
    <p:sldId id="715" r:id="rId10"/>
    <p:sldId id="716" r:id="rId11"/>
    <p:sldId id="717" r:id="rId12"/>
    <p:sldId id="718" r:id="rId13"/>
    <p:sldId id="719" r:id="rId14"/>
    <p:sldId id="720" r:id="rId15"/>
    <p:sldId id="721" r:id="rId16"/>
    <p:sldId id="722" r:id="rId17"/>
    <p:sldId id="723" r:id="rId18"/>
    <p:sldId id="705" r:id="rId19"/>
    <p:sldId id="724" r:id="rId20"/>
    <p:sldId id="725" r:id="rId21"/>
    <p:sldId id="726" r:id="rId22"/>
    <p:sldId id="542" r:id="rId23"/>
  </p:sldIdLst>
  <p:sldSz cx="9144000" cy="6858000" type="screen4x3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B4B11"/>
    <a:srgbClr val="800000"/>
    <a:srgbClr val="43741A"/>
    <a:srgbClr val="E9FECE"/>
    <a:srgbClr val="D8F8FE"/>
    <a:srgbClr val="9999FF"/>
    <a:srgbClr val="FFCCFF"/>
    <a:srgbClr val="CC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91" autoAdjust="0"/>
    <p:restoredTop sz="97558" autoAdjust="0"/>
  </p:normalViewPr>
  <p:slideViewPr>
    <p:cSldViewPr>
      <p:cViewPr>
        <p:scale>
          <a:sx n="73" d="100"/>
          <a:sy n="73" d="100"/>
        </p:scale>
        <p:origin x="-1056" y="-7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1092"/>
    </p:cViewPr>
  </p:sorterViewPr>
  <p:notesViewPr>
    <p:cSldViewPr>
      <p:cViewPr varScale="1">
        <p:scale>
          <a:sx n="76" d="100"/>
          <a:sy n="76" d="100"/>
        </p:scale>
        <p:origin x="-2184" y="-8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>
                <a:solidFill>
                  <a:srgbClr val="5E022C"/>
                </a:solidFill>
              </a:defRPr>
            </a:pPr>
            <a:r>
              <a:rPr lang="ru-RU" sz="2400" dirty="0" smtClean="0">
                <a:solidFill>
                  <a:srgbClr val="5E022C"/>
                </a:solidFill>
              </a:rPr>
              <a:t>Объем финансирования программы в разрезе подпрограммы </a:t>
            </a:r>
            <a:endParaRPr lang="ru-RU" sz="2400" dirty="0">
              <a:solidFill>
                <a:srgbClr val="5E022C"/>
              </a:solidFill>
            </a:endParaRPr>
          </a:p>
        </c:rich>
      </c:tx>
      <c:layout>
        <c:manualLayout>
          <c:xMode val="edge"/>
          <c:yMode val="edge"/>
          <c:x val="0.20005395158938474"/>
          <c:y val="1.3530060171480203E-2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5E022C"/>
            </a:solidFill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mtClean="0"/>
                      <a:t>7,5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 smtClean="0"/>
                      <a:t>224,7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Подпрограмма 1</c:v>
                </c:pt>
                <c:pt idx="1">
                  <c:v>Подпрограмма 2</c:v>
                </c:pt>
                <c:pt idx="2">
                  <c:v>Подпрограмма 3</c:v>
                </c:pt>
                <c:pt idx="3">
                  <c:v>Итого программа 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10</c:v>
                </c:pt>
                <c:pt idx="1">
                  <c:v>210.9</c:v>
                </c:pt>
                <c:pt idx="2">
                  <c:v>6.3</c:v>
                </c:pt>
                <c:pt idx="3">
                  <c:v>227.20000000000002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872975"/>
            </a:solidFill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mtClean="0"/>
                      <a:t>10,6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 smtClean="0"/>
                      <a:t>44,9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Подпрограмма 1</c:v>
                </c:pt>
                <c:pt idx="1">
                  <c:v>Подпрограмма 2</c:v>
                </c:pt>
                <c:pt idx="2">
                  <c:v>Подпрограмма 3</c:v>
                </c:pt>
                <c:pt idx="3">
                  <c:v>Итого программа 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13.3</c:v>
                </c:pt>
                <c:pt idx="1">
                  <c:v>28.4</c:v>
                </c:pt>
                <c:pt idx="2">
                  <c:v>5.9</c:v>
                </c:pt>
                <c:pt idx="3">
                  <c:v>47.600000000000009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FF9999"/>
            </a:solidFill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mtClean="0"/>
                      <a:t>12,9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 smtClean="0"/>
                      <a:t>47,6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Подпрограмма 1</c:v>
                </c:pt>
                <c:pt idx="1">
                  <c:v>Подпрограмма 2</c:v>
                </c:pt>
                <c:pt idx="2">
                  <c:v>Подпрограмма 3</c:v>
                </c:pt>
                <c:pt idx="3">
                  <c:v>Итого программа 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16.399999999999999</c:v>
                </c:pt>
                <c:pt idx="1">
                  <c:v>28.8</c:v>
                </c:pt>
                <c:pt idx="2">
                  <c:v>5.9</c:v>
                </c:pt>
                <c:pt idx="3">
                  <c:v>51.1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51364608"/>
        <c:axId val="34690112"/>
      </c:barChart>
      <c:catAx>
        <c:axId val="151364608"/>
        <c:scaling>
          <c:orientation val="minMax"/>
        </c:scaling>
        <c:delete val="0"/>
        <c:axPos val="b"/>
        <c:majorTickMark val="none"/>
        <c:minorTickMark val="none"/>
        <c:tickLblPos val="nextTo"/>
        <c:crossAx val="34690112"/>
        <c:crosses val="autoZero"/>
        <c:auto val="1"/>
        <c:lblAlgn val="ctr"/>
        <c:lblOffset val="100"/>
        <c:noMultiLvlLbl val="0"/>
      </c:catAx>
      <c:valAx>
        <c:axId val="3469011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151364608"/>
        <c:crosses val="autoZero"/>
        <c:crossBetween val="between"/>
      </c:valAx>
    </c:plotArea>
    <c:legend>
      <c:legendPos val="t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5947551047644461E-2"/>
          <c:y val="1.6122457349081423E-2"/>
          <c:w val="0.69404533119800882"/>
          <c:h val="0.66198945897891959"/>
        </c:manualLayout>
      </c:layout>
      <c:bar3D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Бюджетные средства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7.3715316835395603E-2"/>
                  <c:y val="-3.9062584849307615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rgbClr val="2B4B11"/>
                        </a:solidFill>
                      </a:rPr>
                      <a:t>183,1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5.8846447855634247E-2"/>
                  <c:y val="-4.0521101164846807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rgbClr val="2B4B11"/>
                        </a:solidFill>
                      </a:rPr>
                      <a:t>105,6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5.3253775727528957E-2"/>
                  <c:y val="-4.0492600571850536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rgbClr val="2B4B11"/>
                        </a:solidFill>
                      </a:rPr>
                      <a:t>104,2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8.4745762711864805E-3"/>
                  <c:y val="-6.77083333333335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183.1</c:v>
                </c:pt>
                <c:pt idx="1">
                  <c:v>105.6</c:v>
                </c:pt>
                <c:pt idx="2">
                  <c:v>104.2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Внебюджетные средства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6.4947815866451042E-2"/>
                  <c:y val="-4.4270833333333308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rgbClr val="C00000"/>
                        </a:solidFill>
                      </a:rPr>
                      <a:t>1800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6.4678610249476423E-2"/>
                  <c:y val="-2.3437499999999948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rgbClr val="C00000"/>
                        </a:solidFill>
                      </a:rPr>
                      <a:t>1700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6.996860556571842E-2"/>
                  <c:y val="-2.2629183070866199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rgbClr val="C00000"/>
                        </a:solidFill>
                      </a:rPr>
                      <a:t>1700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6949152542372881E-2"/>
                  <c:y val="-5.208333333333353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1800</c:v>
                </c:pt>
                <c:pt idx="1">
                  <c:v>1700</c:v>
                </c:pt>
                <c:pt idx="2">
                  <c:v>1700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94811904"/>
        <c:axId val="34775040"/>
        <c:axId val="0"/>
      </c:bar3DChart>
      <c:catAx>
        <c:axId val="1948119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i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34775040"/>
        <c:crosses val="autoZero"/>
        <c:auto val="1"/>
        <c:lblAlgn val="ctr"/>
        <c:lblOffset val="100"/>
        <c:noMultiLvlLbl val="0"/>
      </c:catAx>
      <c:valAx>
        <c:axId val="34775040"/>
        <c:scaling>
          <c:orientation val="minMax"/>
          <c:max val="1"/>
          <c:min val="0"/>
        </c:scaling>
        <c:delete val="0"/>
        <c:axPos val="l"/>
        <c:majorGridlines/>
        <c:numFmt formatCode="0%" sourceLinked="1"/>
        <c:majorTickMark val="out"/>
        <c:minorTickMark val="none"/>
        <c:tickLblPos val="none"/>
        <c:crossAx val="194811904"/>
        <c:crosses val="autoZero"/>
        <c:crossBetween val="between"/>
        <c:majorUnit val="0.2"/>
        <c:minorUnit val="4.0000000000000022E-2"/>
      </c:valAx>
      <c:spPr>
        <a:noFill/>
        <a:ln w="25403">
          <a:noFill/>
        </a:ln>
      </c:spPr>
    </c:plotArea>
    <c:legend>
      <c:legendPos val="r"/>
      <c:legendEntry>
        <c:idx val="0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66333412868845965"/>
          <c:y val="7.9365079365079361E-2"/>
          <c:w val="0.33666587131154085"/>
          <c:h val="0.42989417989418005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1"/>
      </a:pPr>
      <a:endParaRPr lang="ru-RU"/>
    </a:p>
  </c:txPr>
  <c:externalData r:id="rId1">
    <c:autoUpdate val="0"/>
  </c:externalData>
  <c:userShapes r:id="rId2"/>
</c:chartSpace>
</file>

<file path=ppt/diagrams/_rels/data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image" Target="../media/image24.png"/></Relationships>
</file>

<file path=ppt/diagrams/_rels/data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4817EC-9274-429E-802B-DDF2D53AC161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6FA515E-9C1A-4E87-8FEB-31AD62B292B3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b="1" dirty="0" smtClean="0"/>
            <a:t>Муниципальная программа «Строительство, реконструкция и приведение в нормативное состояние объектов общественной инфраструктуры Нытвенского муниципального района»</a:t>
          </a:r>
          <a:endParaRPr lang="ru-RU" dirty="0"/>
        </a:p>
      </dgm:t>
    </dgm:pt>
    <dgm:pt modelId="{14F3DCD6-B6B3-450E-9756-8AD70600FA3E}" type="parTrans" cxnId="{B9199804-5DB3-4858-8428-610A9E47D607}">
      <dgm:prSet/>
      <dgm:spPr/>
      <dgm:t>
        <a:bodyPr/>
        <a:lstStyle/>
        <a:p>
          <a:endParaRPr lang="ru-RU"/>
        </a:p>
      </dgm:t>
    </dgm:pt>
    <dgm:pt modelId="{057DA95A-A5FB-49AB-967C-AD704EB85775}" type="sibTrans" cxnId="{B9199804-5DB3-4858-8428-610A9E47D607}">
      <dgm:prSet/>
      <dgm:spPr/>
      <dgm:t>
        <a:bodyPr/>
        <a:lstStyle/>
        <a:p>
          <a:endParaRPr lang="ru-RU"/>
        </a:p>
      </dgm:t>
    </dgm:pt>
    <dgm:pt modelId="{1DB579CE-F292-40AF-A5C7-6080EB9DEBB6}" type="pres">
      <dgm:prSet presAssocID="{BD4817EC-9274-429E-802B-DDF2D53AC161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6A742EE-7FA9-485D-A681-2858E7CAC005}" type="pres">
      <dgm:prSet presAssocID="{06FA515E-9C1A-4E87-8FEB-31AD62B292B3}" presName="circ1TxSh" presStyleLbl="vennNode1" presStyleIdx="0" presStyleCnt="1" custScaleX="177899"/>
      <dgm:spPr/>
      <dgm:t>
        <a:bodyPr/>
        <a:lstStyle/>
        <a:p>
          <a:endParaRPr lang="ru-RU"/>
        </a:p>
      </dgm:t>
    </dgm:pt>
  </dgm:ptLst>
  <dgm:cxnLst>
    <dgm:cxn modelId="{B9199804-5DB3-4858-8428-610A9E47D607}" srcId="{BD4817EC-9274-429E-802B-DDF2D53AC161}" destId="{06FA515E-9C1A-4E87-8FEB-31AD62B292B3}" srcOrd="0" destOrd="0" parTransId="{14F3DCD6-B6B3-450E-9756-8AD70600FA3E}" sibTransId="{057DA95A-A5FB-49AB-967C-AD704EB85775}"/>
    <dgm:cxn modelId="{2EE286FF-7011-41EB-9840-77333436E082}" type="presOf" srcId="{06FA515E-9C1A-4E87-8FEB-31AD62B292B3}" destId="{86A742EE-7FA9-485D-A681-2858E7CAC005}" srcOrd="0" destOrd="0" presId="urn:microsoft.com/office/officeart/2005/8/layout/venn1"/>
    <dgm:cxn modelId="{49595BAC-7897-4C47-B0DE-9B00E4139146}" type="presOf" srcId="{BD4817EC-9274-429E-802B-DDF2D53AC161}" destId="{1DB579CE-F292-40AF-A5C7-6080EB9DEBB6}" srcOrd="0" destOrd="0" presId="urn:microsoft.com/office/officeart/2005/8/layout/venn1"/>
    <dgm:cxn modelId="{35D9533B-595E-4A39-9A90-9FD66A420E83}" type="presParOf" srcId="{1DB579CE-F292-40AF-A5C7-6080EB9DEBB6}" destId="{86A742EE-7FA9-485D-A681-2858E7CAC005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4419320B-ADE3-4E87-BFB4-D85EA674F0D6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8038C720-C19E-45C9-AA24-E1284520DF9B}">
      <dgm:prSet phldrT="[Текст]"/>
      <dgm:spPr/>
      <dgm:t>
        <a:bodyPr/>
        <a:lstStyle/>
        <a:p>
          <a:pPr algn="l"/>
          <a:r>
            <a:rPr lang="ru-RU" b="1" dirty="0" smtClean="0">
              <a:solidFill>
                <a:schemeClr val="tx1"/>
              </a:solidFill>
              <a:cs typeface="David" panose="020E0502060401010101" pitchFamily="34" charset="-79"/>
            </a:rPr>
            <a:t>Обустройство и санитарная очистка особо охраняемых природных территорий местного значения. </a:t>
          </a:r>
          <a:r>
            <a:rPr lang="ru-RU" b="1" u="sng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David" panose="020E0502060401010101" pitchFamily="34" charset="-79"/>
            </a:rPr>
            <a:t>(52,6 тыс. руб. /2019-2021 годы)</a:t>
          </a:r>
          <a:endParaRPr lang="ru-RU" b="1" u="sng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David" panose="020E0502060401010101" pitchFamily="34" charset="-79"/>
          </a:endParaRPr>
        </a:p>
      </dgm:t>
    </dgm:pt>
    <dgm:pt modelId="{B0B99B64-C663-4A57-BB4E-DB274A5F4061}" type="parTrans" cxnId="{E5851232-A7F8-41F1-8686-F43B56B92F8B}">
      <dgm:prSet/>
      <dgm:spPr/>
      <dgm:t>
        <a:bodyPr/>
        <a:lstStyle/>
        <a:p>
          <a:endParaRPr lang="ru-RU"/>
        </a:p>
      </dgm:t>
    </dgm:pt>
    <dgm:pt modelId="{DB2EFE5D-0A31-4CF8-9F6D-C8E49AFD4F5F}" type="sibTrans" cxnId="{E5851232-A7F8-41F1-8686-F43B56B92F8B}">
      <dgm:prSet/>
      <dgm:spPr/>
      <dgm:t>
        <a:bodyPr/>
        <a:lstStyle/>
        <a:p>
          <a:endParaRPr lang="ru-RU"/>
        </a:p>
      </dgm:t>
    </dgm:pt>
    <dgm:pt modelId="{9E28E3CD-0E2C-4B85-9105-85B7F8CCDE59}">
      <dgm:prSet phldrT="[Текст]"/>
      <dgm:spPr/>
      <dgm:t>
        <a:bodyPr/>
        <a:lstStyle/>
        <a:p>
          <a:pPr algn="ctr"/>
          <a:r>
            <a:rPr lang="ru-RU" b="1" dirty="0" smtClean="0">
              <a:solidFill>
                <a:schemeClr val="tx1"/>
              </a:solidFill>
              <a:cs typeface="David" panose="020E0502060401010101" pitchFamily="34" charset="-79"/>
            </a:rPr>
            <a:t>Проведение мероприятий в рамках ежегодной акции «Дни защиты от экологической опасности»   </a:t>
          </a:r>
          <a:r>
            <a:rPr lang="ru-RU" b="1" u="sng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David" panose="020E0502060401010101" pitchFamily="34" charset="-79"/>
            </a:rPr>
            <a:t>(168,1 тыс. руб./2019-2021 г.) </a:t>
          </a:r>
          <a:r>
            <a:rPr lang="ru-RU" b="1" u="sng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David" panose="020E0502060401010101" pitchFamily="34" charset="-79"/>
            </a:rPr>
            <a:t>    </a:t>
          </a:r>
          <a:endParaRPr lang="ru-RU" b="1" u="sng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David" panose="020E0502060401010101" pitchFamily="34" charset="-79"/>
          </a:endParaRPr>
        </a:p>
      </dgm:t>
    </dgm:pt>
    <dgm:pt modelId="{F29CBA56-6028-40D5-84A0-46F0E443429D}" type="parTrans" cxnId="{3CF8B8D3-D3D4-46A1-A70F-22D73A1F96EA}">
      <dgm:prSet/>
      <dgm:spPr/>
      <dgm:t>
        <a:bodyPr/>
        <a:lstStyle/>
        <a:p>
          <a:endParaRPr lang="ru-RU"/>
        </a:p>
      </dgm:t>
    </dgm:pt>
    <dgm:pt modelId="{505BB6E6-2D33-4D63-852B-265680E96CBB}" type="sibTrans" cxnId="{3CF8B8D3-D3D4-46A1-A70F-22D73A1F96EA}">
      <dgm:prSet/>
      <dgm:spPr/>
      <dgm:t>
        <a:bodyPr/>
        <a:lstStyle/>
        <a:p>
          <a:endParaRPr lang="ru-RU"/>
        </a:p>
      </dgm:t>
    </dgm:pt>
    <dgm:pt modelId="{04B16DAE-04AF-4FF0-A0F3-75A8CE3E1D60}">
      <dgm:prSet phldrT="[Текст]"/>
      <dgm:spPr/>
      <dgm:t>
        <a:bodyPr/>
        <a:lstStyle/>
        <a:p>
          <a:pPr algn="ctr"/>
          <a:r>
            <a:rPr lang="ru-RU" b="1" dirty="0" smtClean="0">
              <a:solidFill>
                <a:schemeClr val="tx1"/>
              </a:solidFill>
              <a:cs typeface="David" panose="020E0502060401010101" pitchFamily="34" charset="-79"/>
            </a:rPr>
            <a:t>Формирование устойчивого природоохранного сознания и поведения у населения, личной ответственности каждого за состояние окружающей среды </a:t>
          </a:r>
          <a:r>
            <a:rPr lang="ru-RU" b="1" u="sng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David" panose="020E0502060401010101" pitchFamily="34" charset="-79"/>
            </a:rPr>
            <a:t>(69,6 тыс. руб./2019-2021 г.)</a:t>
          </a:r>
          <a:endParaRPr lang="ru-RU" b="1" u="sng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David" panose="020E0502060401010101" pitchFamily="34" charset="-79"/>
          </a:endParaRPr>
        </a:p>
      </dgm:t>
    </dgm:pt>
    <dgm:pt modelId="{7B126571-A6FC-49C3-96A9-0D069329AEE9}" type="parTrans" cxnId="{65610DAB-474C-4182-A283-EE6C29D10166}">
      <dgm:prSet/>
      <dgm:spPr/>
      <dgm:t>
        <a:bodyPr/>
        <a:lstStyle/>
        <a:p>
          <a:endParaRPr lang="ru-RU"/>
        </a:p>
      </dgm:t>
    </dgm:pt>
    <dgm:pt modelId="{C6E88513-5A36-43B2-BC0A-6F185C694C15}" type="sibTrans" cxnId="{65610DAB-474C-4182-A283-EE6C29D10166}">
      <dgm:prSet/>
      <dgm:spPr/>
      <dgm:t>
        <a:bodyPr/>
        <a:lstStyle/>
        <a:p>
          <a:endParaRPr lang="ru-RU"/>
        </a:p>
      </dgm:t>
    </dgm:pt>
    <dgm:pt modelId="{E0A91726-E86B-425D-B319-1FF3175B47BE}" type="pres">
      <dgm:prSet presAssocID="{4419320B-ADE3-4E87-BFB4-D85EA674F0D6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C7E58256-9380-4936-A910-C21C9392317E}" type="pres">
      <dgm:prSet presAssocID="{4419320B-ADE3-4E87-BFB4-D85EA674F0D6}" presName="Name1" presStyleCnt="0"/>
      <dgm:spPr/>
    </dgm:pt>
    <dgm:pt modelId="{FBB29B2B-5C34-43AA-8EE7-0DA413D92DD7}" type="pres">
      <dgm:prSet presAssocID="{4419320B-ADE3-4E87-BFB4-D85EA674F0D6}" presName="cycle" presStyleCnt="0"/>
      <dgm:spPr/>
    </dgm:pt>
    <dgm:pt modelId="{4DE1EC1B-B850-4D08-B483-EDAEE953415E}" type="pres">
      <dgm:prSet presAssocID="{4419320B-ADE3-4E87-BFB4-D85EA674F0D6}" presName="srcNode" presStyleLbl="node1" presStyleIdx="0" presStyleCnt="3"/>
      <dgm:spPr/>
    </dgm:pt>
    <dgm:pt modelId="{B9069001-7B11-4317-9521-D2CEEA1FF50B}" type="pres">
      <dgm:prSet presAssocID="{4419320B-ADE3-4E87-BFB4-D85EA674F0D6}" presName="conn" presStyleLbl="parChTrans1D2" presStyleIdx="0" presStyleCnt="1" custFlipVert="1" custScaleX="2767" custScaleY="830" custLinFactX="100000" custLinFactNeighborX="102713" custLinFactNeighborY="64637"/>
      <dgm:spPr/>
      <dgm:t>
        <a:bodyPr/>
        <a:lstStyle/>
        <a:p>
          <a:endParaRPr lang="ru-RU"/>
        </a:p>
      </dgm:t>
    </dgm:pt>
    <dgm:pt modelId="{61787803-A279-43DE-8DEE-06DDAE4565D3}" type="pres">
      <dgm:prSet presAssocID="{4419320B-ADE3-4E87-BFB4-D85EA674F0D6}" presName="extraNode" presStyleLbl="node1" presStyleIdx="0" presStyleCnt="3"/>
      <dgm:spPr/>
    </dgm:pt>
    <dgm:pt modelId="{0D34B4C4-76CE-4682-9E9E-9FDBC50DF49F}" type="pres">
      <dgm:prSet presAssocID="{4419320B-ADE3-4E87-BFB4-D85EA674F0D6}" presName="dstNode" presStyleLbl="node1" presStyleIdx="0" presStyleCnt="3"/>
      <dgm:spPr/>
    </dgm:pt>
    <dgm:pt modelId="{4F159363-8674-4D81-8396-08919F6B10D8}" type="pres">
      <dgm:prSet presAssocID="{8038C720-C19E-45C9-AA24-E1284520DF9B}" presName="text_1" presStyleLbl="node1" presStyleIdx="0" presStyleCnt="3" custLinFactNeighborX="-484" custLinFactNeighborY="-34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1F5872-552D-42FA-A7FA-549DBD3F9904}" type="pres">
      <dgm:prSet presAssocID="{8038C720-C19E-45C9-AA24-E1284520DF9B}" presName="accent_1" presStyleCnt="0"/>
      <dgm:spPr/>
    </dgm:pt>
    <dgm:pt modelId="{1E873269-BE5A-4F55-9FFF-1A6134577908}" type="pres">
      <dgm:prSet presAssocID="{8038C720-C19E-45C9-AA24-E1284520DF9B}" presName="accentRepeatNode" presStyleLbl="solidFgAcc1" presStyleIdx="0" presStyleCnt="3" custScaleY="99999" custLinFactNeighborX="406" custLinFactNeighborY="-12532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</dgm:pt>
    <dgm:pt modelId="{0DEC36E0-2C12-470C-9820-3205405102D9}" type="pres">
      <dgm:prSet presAssocID="{9E28E3CD-0E2C-4B85-9105-85B7F8CCDE59}" presName="text_2" presStyleLbl="node1" presStyleIdx="1" presStyleCnt="3" custLinFactNeighborX="-52" custLinFactNeighborY="-416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A45121-0061-42DC-80A3-ADAA461DFF1B}" type="pres">
      <dgm:prSet presAssocID="{9E28E3CD-0E2C-4B85-9105-85B7F8CCDE59}" presName="accent_2" presStyleCnt="0"/>
      <dgm:spPr/>
    </dgm:pt>
    <dgm:pt modelId="{F3CBA904-D937-4723-AB19-7507C7CF5E2E}" type="pres">
      <dgm:prSet presAssocID="{9E28E3CD-0E2C-4B85-9105-85B7F8CCDE59}" presName="accentRepeatNode" presStyleLbl="solidFgAcc1" presStyleIdx="1" presStyleCnt="3" custScaleX="131273" custLinFactNeighborX="-34683" custLinFactNeighborY="-38199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A412BF23-8F82-417A-AFA4-40911120E6E1}" type="pres">
      <dgm:prSet presAssocID="{04B16DAE-04AF-4FF0-A0F3-75A8CE3E1D60}" presName="text_3" presStyleLbl="node1" presStyleIdx="2" presStyleCnt="3" custLinFactNeighborX="1224" custLinFactNeighborY="-611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4FDC58-294A-4653-9ECE-9B26159B948F}" type="pres">
      <dgm:prSet presAssocID="{04B16DAE-04AF-4FF0-A0F3-75A8CE3E1D60}" presName="accent_3" presStyleCnt="0"/>
      <dgm:spPr/>
    </dgm:pt>
    <dgm:pt modelId="{FE2936BD-3557-4649-B82B-B2153C96654F}" type="pres">
      <dgm:prSet presAssocID="{04B16DAE-04AF-4FF0-A0F3-75A8CE3E1D60}" presName="accentRepeatNode" presStyleLbl="solidFgAcc1" presStyleIdx="2" presStyleCnt="3" custScaleX="114804" custLinFactNeighborX="-7094" custLinFactNeighborY="-46397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E5851232-A7F8-41F1-8686-F43B56B92F8B}" srcId="{4419320B-ADE3-4E87-BFB4-D85EA674F0D6}" destId="{8038C720-C19E-45C9-AA24-E1284520DF9B}" srcOrd="0" destOrd="0" parTransId="{B0B99B64-C663-4A57-BB4E-DB274A5F4061}" sibTransId="{DB2EFE5D-0A31-4CF8-9F6D-C8E49AFD4F5F}"/>
    <dgm:cxn modelId="{1DCE135F-649D-48D3-917E-15A942AB67C8}" type="presOf" srcId="{8038C720-C19E-45C9-AA24-E1284520DF9B}" destId="{4F159363-8674-4D81-8396-08919F6B10D8}" srcOrd="0" destOrd="0" presId="urn:microsoft.com/office/officeart/2008/layout/VerticalCurvedList"/>
    <dgm:cxn modelId="{AA7BD68D-B2BC-4FE5-90B3-842D889324DF}" type="presOf" srcId="{DB2EFE5D-0A31-4CF8-9F6D-C8E49AFD4F5F}" destId="{B9069001-7B11-4317-9521-D2CEEA1FF50B}" srcOrd="0" destOrd="0" presId="urn:microsoft.com/office/officeart/2008/layout/VerticalCurvedList"/>
    <dgm:cxn modelId="{3CF8B8D3-D3D4-46A1-A70F-22D73A1F96EA}" srcId="{4419320B-ADE3-4E87-BFB4-D85EA674F0D6}" destId="{9E28E3CD-0E2C-4B85-9105-85B7F8CCDE59}" srcOrd="1" destOrd="0" parTransId="{F29CBA56-6028-40D5-84A0-46F0E443429D}" sibTransId="{505BB6E6-2D33-4D63-852B-265680E96CBB}"/>
    <dgm:cxn modelId="{86019E69-977D-474C-87B4-3A05B1465BBF}" type="presOf" srcId="{4419320B-ADE3-4E87-BFB4-D85EA674F0D6}" destId="{E0A91726-E86B-425D-B319-1FF3175B47BE}" srcOrd="0" destOrd="0" presId="urn:microsoft.com/office/officeart/2008/layout/VerticalCurvedList"/>
    <dgm:cxn modelId="{C80CE2D4-CA50-49E2-B6C7-F8E65BDA4DC1}" type="presOf" srcId="{04B16DAE-04AF-4FF0-A0F3-75A8CE3E1D60}" destId="{A412BF23-8F82-417A-AFA4-40911120E6E1}" srcOrd="0" destOrd="0" presId="urn:microsoft.com/office/officeart/2008/layout/VerticalCurvedList"/>
    <dgm:cxn modelId="{65610DAB-474C-4182-A283-EE6C29D10166}" srcId="{4419320B-ADE3-4E87-BFB4-D85EA674F0D6}" destId="{04B16DAE-04AF-4FF0-A0F3-75A8CE3E1D60}" srcOrd="2" destOrd="0" parTransId="{7B126571-A6FC-49C3-96A9-0D069329AEE9}" sibTransId="{C6E88513-5A36-43B2-BC0A-6F185C694C15}"/>
    <dgm:cxn modelId="{43F6043F-1C6C-441B-90EB-075633EA8D38}" type="presOf" srcId="{9E28E3CD-0E2C-4B85-9105-85B7F8CCDE59}" destId="{0DEC36E0-2C12-470C-9820-3205405102D9}" srcOrd="0" destOrd="0" presId="urn:microsoft.com/office/officeart/2008/layout/VerticalCurvedList"/>
    <dgm:cxn modelId="{0C3A6250-ABB0-4BA9-BBFE-572230648B6E}" type="presParOf" srcId="{E0A91726-E86B-425D-B319-1FF3175B47BE}" destId="{C7E58256-9380-4936-A910-C21C9392317E}" srcOrd="0" destOrd="0" presId="urn:microsoft.com/office/officeart/2008/layout/VerticalCurvedList"/>
    <dgm:cxn modelId="{E754DC23-88CD-418C-AFBD-AA01AA3FDDDD}" type="presParOf" srcId="{C7E58256-9380-4936-A910-C21C9392317E}" destId="{FBB29B2B-5C34-43AA-8EE7-0DA413D92DD7}" srcOrd="0" destOrd="0" presId="urn:microsoft.com/office/officeart/2008/layout/VerticalCurvedList"/>
    <dgm:cxn modelId="{224EF39C-9ADA-4BF3-AD96-088C10C3AE9C}" type="presParOf" srcId="{FBB29B2B-5C34-43AA-8EE7-0DA413D92DD7}" destId="{4DE1EC1B-B850-4D08-B483-EDAEE953415E}" srcOrd="0" destOrd="0" presId="urn:microsoft.com/office/officeart/2008/layout/VerticalCurvedList"/>
    <dgm:cxn modelId="{16C92A5B-1F7F-404B-AF01-FD807BC0D8E0}" type="presParOf" srcId="{FBB29B2B-5C34-43AA-8EE7-0DA413D92DD7}" destId="{B9069001-7B11-4317-9521-D2CEEA1FF50B}" srcOrd="1" destOrd="0" presId="urn:microsoft.com/office/officeart/2008/layout/VerticalCurvedList"/>
    <dgm:cxn modelId="{90BBBD22-DB6D-49B3-9435-CD89049C27B3}" type="presParOf" srcId="{FBB29B2B-5C34-43AA-8EE7-0DA413D92DD7}" destId="{61787803-A279-43DE-8DEE-06DDAE4565D3}" srcOrd="2" destOrd="0" presId="urn:microsoft.com/office/officeart/2008/layout/VerticalCurvedList"/>
    <dgm:cxn modelId="{A0CDACFF-9A8D-475A-BFB9-088BCDE708E2}" type="presParOf" srcId="{FBB29B2B-5C34-43AA-8EE7-0DA413D92DD7}" destId="{0D34B4C4-76CE-4682-9E9E-9FDBC50DF49F}" srcOrd="3" destOrd="0" presId="urn:microsoft.com/office/officeart/2008/layout/VerticalCurvedList"/>
    <dgm:cxn modelId="{3C2AD3C8-DBC9-4630-858C-A50859701AF5}" type="presParOf" srcId="{C7E58256-9380-4936-A910-C21C9392317E}" destId="{4F159363-8674-4D81-8396-08919F6B10D8}" srcOrd="1" destOrd="0" presId="urn:microsoft.com/office/officeart/2008/layout/VerticalCurvedList"/>
    <dgm:cxn modelId="{7B9E70D2-7A66-4B5B-85B9-9B457F98AEFF}" type="presParOf" srcId="{C7E58256-9380-4936-A910-C21C9392317E}" destId="{191F5872-552D-42FA-A7FA-549DBD3F9904}" srcOrd="2" destOrd="0" presId="urn:microsoft.com/office/officeart/2008/layout/VerticalCurvedList"/>
    <dgm:cxn modelId="{4EB1A071-99D5-46F1-AA91-3E2D536705FA}" type="presParOf" srcId="{191F5872-552D-42FA-A7FA-549DBD3F9904}" destId="{1E873269-BE5A-4F55-9FFF-1A6134577908}" srcOrd="0" destOrd="0" presId="urn:microsoft.com/office/officeart/2008/layout/VerticalCurvedList"/>
    <dgm:cxn modelId="{29A99766-785C-4C12-B22A-1EE594B1710E}" type="presParOf" srcId="{C7E58256-9380-4936-A910-C21C9392317E}" destId="{0DEC36E0-2C12-470C-9820-3205405102D9}" srcOrd="3" destOrd="0" presId="urn:microsoft.com/office/officeart/2008/layout/VerticalCurvedList"/>
    <dgm:cxn modelId="{4F5910F0-445A-4A8E-86F0-4C540B2B9C1C}" type="presParOf" srcId="{C7E58256-9380-4936-A910-C21C9392317E}" destId="{92A45121-0061-42DC-80A3-ADAA461DFF1B}" srcOrd="4" destOrd="0" presId="urn:microsoft.com/office/officeart/2008/layout/VerticalCurvedList"/>
    <dgm:cxn modelId="{140F17AA-0233-444F-B784-FF91EC10D6C0}" type="presParOf" srcId="{92A45121-0061-42DC-80A3-ADAA461DFF1B}" destId="{F3CBA904-D937-4723-AB19-7507C7CF5E2E}" srcOrd="0" destOrd="0" presId="urn:microsoft.com/office/officeart/2008/layout/VerticalCurvedList"/>
    <dgm:cxn modelId="{83CB65B3-CF13-4BE4-989E-C380DDB1B4CC}" type="presParOf" srcId="{C7E58256-9380-4936-A910-C21C9392317E}" destId="{A412BF23-8F82-417A-AFA4-40911120E6E1}" srcOrd="5" destOrd="0" presId="urn:microsoft.com/office/officeart/2008/layout/VerticalCurvedList"/>
    <dgm:cxn modelId="{7A07DE13-09F9-4666-AA9C-1A3BD88152FC}" type="presParOf" srcId="{C7E58256-9380-4936-A910-C21C9392317E}" destId="{F14FDC58-294A-4653-9ECE-9B26159B948F}" srcOrd="6" destOrd="0" presId="urn:microsoft.com/office/officeart/2008/layout/VerticalCurvedList"/>
    <dgm:cxn modelId="{64D7C181-F94D-4261-BDBE-80B92BBC0738}" type="presParOf" srcId="{F14FDC58-294A-4653-9ECE-9B26159B948F}" destId="{FE2936BD-3557-4649-B82B-B2153C96654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DA04B20-3D12-428D-B750-6C093CC8325B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8233B05-2DC8-4745-A6C1-8C45CACC7AD0}">
      <dgm:prSet phldrT="[Текст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dirty="0" smtClean="0"/>
            <a:t>«Строительство, реконструкция и приведение в нормативное состояние объектов общественной инфраструктуры Нытвенского МРН</a:t>
          </a:r>
          <a:endParaRPr lang="ru-RU" dirty="0"/>
        </a:p>
      </dgm:t>
    </dgm:pt>
    <dgm:pt modelId="{02254718-E3DA-4909-AA0E-CFCB0FAE690F}" type="parTrans" cxnId="{DF861488-9DF9-4C46-B6CB-3741450DB471}">
      <dgm:prSet/>
      <dgm:spPr/>
      <dgm:t>
        <a:bodyPr/>
        <a:lstStyle/>
        <a:p>
          <a:endParaRPr lang="ru-RU"/>
        </a:p>
      </dgm:t>
    </dgm:pt>
    <dgm:pt modelId="{B0B0CA3C-5EE5-4463-8BEC-B52BB1A1E31F}" type="sibTrans" cxnId="{DF861488-9DF9-4C46-B6CB-3741450DB471}">
      <dgm:prSet/>
      <dgm:spPr/>
      <dgm:t>
        <a:bodyPr/>
        <a:lstStyle/>
        <a:p>
          <a:endParaRPr lang="ru-RU"/>
        </a:p>
      </dgm:t>
    </dgm:pt>
    <dgm:pt modelId="{91759191-F1B5-4D18-AB75-9209ADFCEE67}">
      <dgm:prSet phldrT="[Текст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dirty="0" smtClean="0"/>
            <a:t>Развитие  инженерной инфраструктуры и объектов социальной сферы № 1</a:t>
          </a:r>
          <a:endParaRPr lang="ru-RU" sz="1600" dirty="0"/>
        </a:p>
      </dgm:t>
    </dgm:pt>
    <dgm:pt modelId="{9913411C-D60E-44FE-95DE-D1B0B3DD42B1}" type="parTrans" cxnId="{9E47871B-363C-4E16-9377-F40FFE5D8A4D}">
      <dgm:prSet/>
      <dgm:spPr/>
      <dgm:t>
        <a:bodyPr/>
        <a:lstStyle/>
        <a:p>
          <a:endParaRPr lang="ru-RU"/>
        </a:p>
      </dgm:t>
    </dgm:pt>
    <dgm:pt modelId="{4F6FBC30-1319-4BC6-8441-DB74B2E688E3}" type="sibTrans" cxnId="{9E47871B-363C-4E16-9377-F40FFE5D8A4D}">
      <dgm:prSet/>
      <dgm:spPr/>
      <dgm:t>
        <a:bodyPr/>
        <a:lstStyle/>
        <a:p>
          <a:endParaRPr lang="ru-RU"/>
        </a:p>
      </dgm:t>
    </dgm:pt>
    <dgm:pt modelId="{72287C3E-3A1C-4EE3-81BD-1E0BEF2A54E6}">
      <dgm:prSet phldrT="[Текст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400" dirty="0" smtClean="0"/>
            <a:t>Обеспечение деятельности учреждений № 3</a:t>
          </a:r>
          <a:endParaRPr lang="ru-RU" sz="1400" dirty="0"/>
        </a:p>
      </dgm:t>
    </dgm:pt>
    <dgm:pt modelId="{809FB638-55B0-4B64-A886-85046ECF5655}" type="parTrans" cxnId="{3E3DD76C-1463-4FC2-A58C-5766342651CD}">
      <dgm:prSet/>
      <dgm:spPr/>
      <dgm:t>
        <a:bodyPr/>
        <a:lstStyle/>
        <a:p>
          <a:endParaRPr lang="ru-RU"/>
        </a:p>
      </dgm:t>
    </dgm:pt>
    <dgm:pt modelId="{4A2F400B-5C5F-4D7B-92CE-0BCA76805453}" type="sibTrans" cxnId="{3E3DD76C-1463-4FC2-A58C-5766342651CD}">
      <dgm:prSet/>
      <dgm:spPr/>
      <dgm:t>
        <a:bodyPr/>
        <a:lstStyle/>
        <a:p>
          <a:endParaRPr lang="ru-RU"/>
        </a:p>
      </dgm:t>
    </dgm:pt>
    <dgm:pt modelId="{DACDA8FF-DE1C-468F-A92C-B45D2CB6A127}">
      <dgm:prSet phldrT="[Текст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dirty="0" smtClean="0"/>
            <a:t>Дорожная инфраструктура № 2</a:t>
          </a:r>
          <a:endParaRPr lang="ru-RU" sz="1800" dirty="0"/>
        </a:p>
      </dgm:t>
    </dgm:pt>
    <dgm:pt modelId="{702C4E84-A62B-4AD6-96D7-EF54EF7A572F}" type="parTrans" cxnId="{1490EB45-6C5F-4222-B4F5-E272608D8662}">
      <dgm:prSet/>
      <dgm:spPr/>
      <dgm:t>
        <a:bodyPr/>
        <a:lstStyle/>
        <a:p>
          <a:endParaRPr lang="ru-RU"/>
        </a:p>
      </dgm:t>
    </dgm:pt>
    <dgm:pt modelId="{765591DA-9705-4A9A-A9D2-97CF2F600F28}" type="sibTrans" cxnId="{1490EB45-6C5F-4222-B4F5-E272608D8662}">
      <dgm:prSet/>
      <dgm:spPr/>
      <dgm:t>
        <a:bodyPr/>
        <a:lstStyle/>
        <a:p>
          <a:endParaRPr lang="ru-RU"/>
        </a:p>
      </dgm:t>
    </dgm:pt>
    <dgm:pt modelId="{D4DBB93C-6FDD-49A4-89AB-DEC670CA301F}">
      <dgm:prSet phldrT="[Текст]"/>
      <dgm:spPr/>
      <dgm:t>
        <a:bodyPr/>
        <a:lstStyle/>
        <a:p>
          <a:endParaRPr lang="ru-RU" dirty="0"/>
        </a:p>
      </dgm:t>
    </dgm:pt>
    <dgm:pt modelId="{00180FC8-3451-43B6-94E4-813435518F2E}" type="parTrans" cxnId="{F5182EAE-989C-46C9-9BA0-9123028169A9}">
      <dgm:prSet/>
      <dgm:spPr/>
      <dgm:t>
        <a:bodyPr/>
        <a:lstStyle/>
        <a:p>
          <a:endParaRPr lang="ru-RU"/>
        </a:p>
      </dgm:t>
    </dgm:pt>
    <dgm:pt modelId="{21968EDA-2B77-4E87-ABD9-37999E50D1AF}" type="sibTrans" cxnId="{F5182EAE-989C-46C9-9BA0-9123028169A9}">
      <dgm:prSet/>
      <dgm:spPr/>
      <dgm:t>
        <a:bodyPr/>
        <a:lstStyle/>
        <a:p>
          <a:endParaRPr lang="ru-RU"/>
        </a:p>
      </dgm:t>
    </dgm:pt>
    <dgm:pt modelId="{7F4F5745-B9BF-44EE-94B7-C95AFD9EB437}">
      <dgm:prSet/>
      <dgm:spPr/>
      <dgm:t>
        <a:bodyPr/>
        <a:lstStyle/>
        <a:p>
          <a:endParaRPr lang="ru-RU"/>
        </a:p>
      </dgm:t>
    </dgm:pt>
    <dgm:pt modelId="{FBAFCE65-62EB-4A86-9A3B-AB1E83494419}" type="parTrans" cxnId="{A09B276C-6B7E-4415-B1A5-CA7A65A6279C}">
      <dgm:prSet/>
      <dgm:spPr/>
      <dgm:t>
        <a:bodyPr/>
        <a:lstStyle/>
        <a:p>
          <a:endParaRPr lang="ru-RU"/>
        </a:p>
      </dgm:t>
    </dgm:pt>
    <dgm:pt modelId="{05AA13F9-1DC3-485F-816F-4A13724CE5AA}" type="sibTrans" cxnId="{A09B276C-6B7E-4415-B1A5-CA7A65A6279C}">
      <dgm:prSet/>
      <dgm:spPr/>
      <dgm:t>
        <a:bodyPr/>
        <a:lstStyle/>
        <a:p>
          <a:endParaRPr lang="ru-RU"/>
        </a:p>
      </dgm:t>
    </dgm:pt>
    <dgm:pt modelId="{2F405106-0486-4060-851D-9C273E6EDCD1}" type="pres">
      <dgm:prSet presAssocID="{BDA04B20-3D12-428D-B750-6C093CC8325B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1A265F0-992D-4A40-ABDE-D9C932F66266}" type="pres">
      <dgm:prSet presAssocID="{E8233B05-2DC8-4745-A6C1-8C45CACC7AD0}" presName="centerShape" presStyleLbl="node0" presStyleIdx="0" presStyleCnt="1" custScaleX="133578" custScaleY="133809" custLinFactNeighborX="731" custLinFactNeighborY="3437"/>
      <dgm:spPr/>
      <dgm:t>
        <a:bodyPr/>
        <a:lstStyle/>
        <a:p>
          <a:endParaRPr lang="ru-RU"/>
        </a:p>
      </dgm:t>
    </dgm:pt>
    <dgm:pt modelId="{FEF249EA-0345-4EB0-AF4A-746978F16CFB}" type="pres">
      <dgm:prSet presAssocID="{91759191-F1B5-4D18-AB75-9209ADFCEE67}" presName="node" presStyleLbl="node1" presStyleIdx="0" presStyleCnt="3" custScaleX="115385" custScaleY="1128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E83B67-046F-4FCA-9CFF-2B32D0927228}" type="pres">
      <dgm:prSet presAssocID="{91759191-F1B5-4D18-AB75-9209ADFCEE67}" presName="dummy" presStyleCnt="0"/>
      <dgm:spPr/>
    </dgm:pt>
    <dgm:pt modelId="{FEB45C74-9AEB-4E1B-8F3B-BA795F6A52EF}" type="pres">
      <dgm:prSet presAssocID="{4F6FBC30-1319-4BC6-8441-DB74B2E688E3}" presName="sibTrans" presStyleLbl="sibTrans2D1" presStyleIdx="0" presStyleCnt="3" custScaleX="102397" custScaleY="105454"/>
      <dgm:spPr/>
      <dgm:t>
        <a:bodyPr/>
        <a:lstStyle/>
        <a:p>
          <a:endParaRPr lang="ru-RU"/>
        </a:p>
      </dgm:t>
    </dgm:pt>
    <dgm:pt modelId="{52F637D9-A783-41CC-AF01-A1ADDA28EB32}" type="pres">
      <dgm:prSet presAssocID="{72287C3E-3A1C-4EE3-81BD-1E0BEF2A54E6}" presName="node" presStyleLbl="node1" presStyleIdx="1" presStyleCnt="3" custRadScaleRad="114689" custRadScaleInc="-537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E4D75F-785E-4842-8FCE-0A1C10B7E575}" type="pres">
      <dgm:prSet presAssocID="{72287C3E-3A1C-4EE3-81BD-1E0BEF2A54E6}" presName="dummy" presStyleCnt="0"/>
      <dgm:spPr/>
    </dgm:pt>
    <dgm:pt modelId="{41CEA24F-9522-45E6-B059-1CE2D02467E2}" type="pres">
      <dgm:prSet presAssocID="{4A2F400B-5C5F-4D7B-92CE-0BCA76805453}" presName="sibTrans" presStyleLbl="sibTrans2D1" presStyleIdx="1" presStyleCnt="3" custScaleY="92516" custLinFactNeighborX="699" custLinFactNeighborY="752"/>
      <dgm:spPr/>
      <dgm:t>
        <a:bodyPr/>
        <a:lstStyle/>
        <a:p>
          <a:endParaRPr lang="ru-RU"/>
        </a:p>
      </dgm:t>
    </dgm:pt>
    <dgm:pt modelId="{BED8C3C8-B13C-4E36-9FBE-E8915AE9D675}" type="pres">
      <dgm:prSet presAssocID="{DACDA8FF-DE1C-468F-A92C-B45D2CB6A127}" presName="node" presStyleLbl="node1" presStyleIdx="2" presStyleCnt="3" custScaleX="126628" custScaleY="135503" custRadScaleRad="111989" custRadScaleInc="682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00CA04-F667-4197-B9EC-4577D112D146}" type="pres">
      <dgm:prSet presAssocID="{DACDA8FF-DE1C-468F-A92C-B45D2CB6A127}" presName="dummy" presStyleCnt="0"/>
      <dgm:spPr/>
    </dgm:pt>
    <dgm:pt modelId="{AD25FA57-093C-4BE9-8757-7A436D65FCE1}" type="pres">
      <dgm:prSet presAssocID="{765591DA-9705-4A9A-A9D2-97CF2F600F28}" presName="sibTrans" presStyleLbl="sibTrans2D1" presStyleIdx="2" presStyleCnt="3" custScaleX="99340" custLinFactNeighborX="-3674" custLinFactNeighborY="-2105"/>
      <dgm:spPr/>
      <dgm:t>
        <a:bodyPr/>
        <a:lstStyle/>
        <a:p>
          <a:endParaRPr lang="ru-RU"/>
        </a:p>
      </dgm:t>
    </dgm:pt>
  </dgm:ptLst>
  <dgm:cxnLst>
    <dgm:cxn modelId="{ADC2BC26-0592-40FC-97E1-5CE49CF5DD3E}" type="presOf" srcId="{765591DA-9705-4A9A-A9D2-97CF2F600F28}" destId="{AD25FA57-093C-4BE9-8757-7A436D65FCE1}" srcOrd="0" destOrd="0" presId="urn:microsoft.com/office/officeart/2005/8/layout/radial6"/>
    <dgm:cxn modelId="{CB128AEF-59D0-4C88-BFAF-9F3AFDEAD24F}" type="presOf" srcId="{BDA04B20-3D12-428D-B750-6C093CC8325B}" destId="{2F405106-0486-4060-851D-9C273E6EDCD1}" srcOrd="0" destOrd="0" presId="urn:microsoft.com/office/officeart/2005/8/layout/radial6"/>
    <dgm:cxn modelId="{038DDC25-008D-4A55-AA8C-B97F681DA6CF}" type="presOf" srcId="{DACDA8FF-DE1C-468F-A92C-B45D2CB6A127}" destId="{BED8C3C8-B13C-4E36-9FBE-E8915AE9D675}" srcOrd="0" destOrd="0" presId="urn:microsoft.com/office/officeart/2005/8/layout/radial6"/>
    <dgm:cxn modelId="{DF861488-9DF9-4C46-B6CB-3741450DB471}" srcId="{BDA04B20-3D12-428D-B750-6C093CC8325B}" destId="{E8233B05-2DC8-4745-A6C1-8C45CACC7AD0}" srcOrd="0" destOrd="0" parTransId="{02254718-E3DA-4909-AA0E-CFCB0FAE690F}" sibTransId="{B0B0CA3C-5EE5-4463-8BEC-B52BB1A1E31F}"/>
    <dgm:cxn modelId="{765E0D03-3E2B-47B7-A741-92ABBE0A8D1C}" type="presOf" srcId="{E8233B05-2DC8-4745-A6C1-8C45CACC7AD0}" destId="{11A265F0-992D-4A40-ABDE-D9C932F66266}" srcOrd="0" destOrd="0" presId="urn:microsoft.com/office/officeart/2005/8/layout/radial6"/>
    <dgm:cxn modelId="{1490EB45-6C5F-4222-B4F5-E272608D8662}" srcId="{E8233B05-2DC8-4745-A6C1-8C45CACC7AD0}" destId="{DACDA8FF-DE1C-468F-A92C-B45D2CB6A127}" srcOrd="2" destOrd="0" parTransId="{702C4E84-A62B-4AD6-96D7-EF54EF7A572F}" sibTransId="{765591DA-9705-4A9A-A9D2-97CF2F600F28}"/>
    <dgm:cxn modelId="{A09B276C-6B7E-4415-B1A5-CA7A65A6279C}" srcId="{BDA04B20-3D12-428D-B750-6C093CC8325B}" destId="{7F4F5745-B9BF-44EE-94B7-C95AFD9EB437}" srcOrd="2" destOrd="0" parTransId="{FBAFCE65-62EB-4A86-9A3B-AB1E83494419}" sibTransId="{05AA13F9-1DC3-485F-816F-4A13724CE5AA}"/>
    <dgm:cxn modelId="{A40E215D-0F28-4E28-AABD-EA608CAB7FB5}" type="presOf" srcId="{4F6FBC30-1319-4BC6-8441-DB74B2E688E3}" destId="{FEB45C74-9AEB-4E1B-8F3B-BA795F6A52EF}" srcOrd="0" destOrd="0" presId="urn:microsoft.com/office/officeart/2005/8/layout/radial6"/>
    <dgm:cxn modelId="{F5182EAE-989C-46C9-9BA0-9123028169A9}" srcId="{BDA04B20-3D12-428D-B750-6C093CC8325B}" destId="{D4DBB93C-6FDD-49A4-89AB-DEC670CA301F}" srcOrd="1" destOrd="0" parTransId="{00180FC8-3451-43B6-94E4-813435518F2E}" sibTransId="{21968EDA-2B77-4E87-ABD9-37999E50D1AF}"/>
    <dgm:cxn modelId="{9E47871B-363C-4E16-9377-F40FFE5D8A4D}" srcId="{E8233B05-2DC8-4745-A6C1-8C45CACC7AD0}" destId="{91759191-F1B5-4D18-AB75-9209ADFCEE67}" srcOrd="0" destOrd="0" parTransId="{9913411C-D60E-44FE-95DE-D1B0B3DD42B1}" sibTransId="{4F6FBC30-1319-4BC6-8441-DB74B2E688E3}"/>
    <dgm:cxn modelId="{34917A6B-5AB3-4019-B32A-3FBCFDE7EDCB}" type="presOf" srcId="{72287C3E-3A1C-4EE3-81BD-1E0BEF2A54E6}" destId="{52F637D9-A783-41CC-AF01-A1ADDA28EB32}" srcOrd="0" destOrd="0" presId="urn:microsoft.com/office/officeart/2005/8/layout/radial6"/>
    <dgm:cxn modelId="{3E3DD76C-1463-4FC2-A58C-5766342651CD}" srcId="{E8233B05-2DC8-4745-A6C1-8C45CACC7AD0}" destId="{72287C3E-3A1C-4EE3-81BD-1E0BEF2A54E6}" srcOrd="1" destOrd="0" parTransId="{809FB638-55B0-4B64-A886-85046ECF5655}" sibTransId="{4A2F400B-5C5F-4D7B-92CE-0BCA76805453}"/>
    <dgm:cxn modelId="{BFF84D74-7332-41E0-A5C4-53E6F4738318}" type="presOf" srcId="{91759191-F1B5-4D18-AB75-9209ADFCEE67}" destId="{FEF249EA-0345-4EB0-AF4A-746978F16CFB}" srcOrd="0" destOrd="0" presId="urn:microsoft.com/office/officeart/2005/8/layout/radial6"/>
    <dgm:cxn modelId="{686F89E5-8F21-4BF0-BA86-58A2E894B23E}" type="presOf" srcId="{4A2F400B-5C5F-4D7B-92CE-0BCA76805453}" destId="{41CEA24F-9522-45E6-B059-1CE2D02467E2}" srcOrd="0" destOrd="0" presId="urn:microsoft.com/office/officeart/2005/8/layout/radial6"/>
    <dgm:cxn modelId="{738EFEB4-E151-4D26-BFE5-444CB9F11BC5}" type="presParOf" srcId="{2F405106-0486-4060-851D-9C273E6EDCD1}" destId="{11A265F0-992D-4A40-ABDE-D9C932F66266}" srcOrd="0" destOrd="0" presId="urn:microsoft.com/office/officeart/2005/8/layout/radial6"/>
    <dgm:cxn modelId="{BFFAF61E-522A-4643-BF9F-A0DF87614DE5}" type="presParOf" srcId="{2F405106-0486-4060-851D-9C273E6EDCD1}" destId="{FEF249EA-0345-4EB0-AF4A-746978F16CFB}" srcOrd="1" destOrd="0" presId="urn:microsoft.com/office/officeart/2005/8/layout/radial6"/>
    <dgm:cxn modelId="{B7CA8744-2732-4DD7-9AFD-067F8E99325F}" type="presParOf" srcId="{2F405106-0486-4060-851D-9C273E6EDCD1}" destId="{6FE83B67-046F-4FCA-9CFF-2B32D0927228}" srcOrd="2" destOrd="0" presId="urn:microsoft.com/office/officeart/2005/8/layout/radial6"/>
    <dgm:cxn modelId="{3F247BB8-3CAE-4133-9506-1B256CF98EEB}" type="presParOf" srcId="{2F405106-0486-4060-851D-9C273E6EDCD1}" destId="{FEB45C74-9AEB-4E1B-8F3B-BA795F6A52EF}" srcOrd="3" destOrd="0" presId="urn:microsoft.com/office/officeart/2005/8/layout/radial6"/>
    <dgm:cxn modelId="{B6F97F08-E64A-42A0-A795-9D14856BE6F3}" type="presParOf" srcId="{2F405106-0486-4060-851D-9C273E6EDCD1}" destId="{52F637D9-A783-41CC-AF01-A1ADDA28EB32}" srcOrd="4" destOrd="0" presId="urn:microsoft.com/office/officeart/2005/8/layout/radial6"/>
    <dgm:cxn modelId="{8D276174-DD76-4D04-8B26-B5AF45494BBA}" type="presParOf" srcId="{2F405106-0486-4060-851D-9C273E6EDCD1}" destId="{22E4D75F-785E-4842-8FCE-0A1C10B7E575}" srcOrd="5" destOrd="0" presId="urn:microsoft.com/office/officeart/2005/8/layout/radial6"/>
    <dgm:cxn modelId="{C2808A8C-E80B-4A59-83C4-243699BF0BC8}" type="presParOf" srcId="{2F405106-0486-4060-851D-9C273E6EDCD1}" destId="{41CEA24F-9522-45E6-B059-1CE2D02467E2}" srcOrd="6" destOrd="0" presId="urn:microsoft.com/office/officeart/2005/8/layout/radial6"/>
    <dgm:cxn modelId="{43755F0C-201B-48D9-96A0-964EB79D7CB5}" type="presParOf" srcId="{2F405106-0486-4060-851D-9C273E6EDCD1}" destId="{BED8C3C8-B13C-4E36-9FBE-E8915AE9D675}" srcOrd="7" destOrd="0" presId="urn:microsoft.com/office/officeart/2005/8/layout/radial6"/>
    <dgm:cxn modelId="{E4AE530C-E2E3-40DD-9B65-51CB3D8840C8}" type="presParOf" srcId="{2F405106-0486-4060-851D-9C273E6EDCD1}" destId="{FD00CA04-F667-4197-B9EC-4577D112D146}" srcOrd="8" destOrd="0" presId="urn:microsoft.com/office/officeart/2005/8/layout/radial6"/>
    <dgm:cxn modelId="{4D418B75-1603-4CB4-AD17-B5123829AB2A}" type="presParOf" srcId="{2F405106-0486-4060-851D-9C273E6EDCD1}" destId="{AD25FA57-093C-4BE9-8757-7A436D65FCE1}" srcOrd="9" destOrd="0" presId="urn:microsoft.com/office/officeart/2005/8/layout/radial6"/>
  </dgm:cxnLst>
  <dgm:bg>
    <a:noFill/>
  </dgm:bg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BA59CEA-6DF0-4801-BB79-C0C2EAFA0B3A}" type="doc">
      <dgm:prSet loTypeId="urn:microsoft.com/office/officeart/2005/8/layout/lProcess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BF5AB1C6-7971-409E-894F-85C2F292B25D}">
      <dgm:prSet phldrT="[Текст]" custT="1"/>
      <dgm:spPr/>
      <dgm:t>
        <a:bodyPr/>
        <a:lstStyle/>
        <a:p>
          <a:r>
            <a:rPr lang="ru-RU" sz="3600" dirty="0" smtClean="0"/>
            <a:t>2019</a:t>
          </a:r>
          <a:endParaRPr lang="ru-RU" sz="3600" dirty="0"/>
        </a:p>
      </dgm:t>
    </dgm:pt>
    <dgm:pt modelId="{C8237B93-FFBB-4959-953A-C18AD1D37FCA}" type="parTrans" cxnId="{494ADB88-1D87-4CED-B01A-2100E10469F5}">
      <dgm:prSet/>
      <dgm:spPr/>
      <dgm:t>
        <a:bodyPr/>
        <a:lstStyle/>
        <a:p>
          <a:endParaRPr lang="ru-RU"/>
        </a:p>
      </dgm:t>
    </dgm:pt>
    <dgm:pt modelId="{73FE0C62-8D55-4EB7-8133-225DE21DFAD1}" type="sibTrans" cxnId="{494ADB88-1D87-4CED-B01A-2100E10469F5}">
      <dgm:prSet/>
      <dgm:spPr/>
      <dgm:t>
        <a:bodyPr/>
        <a:lstStyle/>
        <a:p>
          <a:endParaRPr lang="ru-RU"/>
        </a:p>
      </dgm:t>
    </dgm:pt>
    <dgm:pt modelId="{32642CFC-793D-4FFA-8481-3226879E0369}">
      <dgm:prSet phldrT="[Текст]" custT="1"/>
      <dgm:spPr/>
      <dgm:t>
        <a:bodyPr/>
        <a:lstStyle/>
        <a:p>
          <a:r>
            <a:rPr lang="ru-RU" sz="1400" dirty="0" smtClean="0">
              <a:solidFill>
                <a:schemeClr val="tx1"/>
              </a:solidFill>
            </a:rPr>
            <a:t>Строительство газовой котельной  п. Новоильинский</a:t>
          </a:r>
          <a:endParaRPr lang="ru-RU" sz="1400" dirty="0">
            <a:solidFill>
              <a:schemeClr val="tx1"/>
            </a:solidFill>
          </a:endParaRPr>
        </a:p>
      </dgm:t>
    </dgm:pt>
    <dgm:pt modelId="{8054E6F5-D46D-4449-B6CC-A8D7987FFF80}" type="parTrans" cxnId="{D3D4918D-EDD5-4EF1-AD68-997B2F49847E}">
      <dgm:prSet/>
      <dgm:spPr/>
      <dgm:t>
        <a:bodyPr/>
        <a:lstStyle/>
        <a:p>
          <a:endParaRPr lang="ru-RU"/>
        </a:p>
      </dgm:t>
    </dgm:pt>
    <dgm:pt modelId="{B5B15E7D-6BFB-404B-87D3-0B9F39045052}" type="sibTrans" cxnId="{D3D4918D-EDD5-4EF1-AD68-997B2F49847E}">
      <dgm:prSet/>
      <dgm:spPr/>
      <dgm:t>
        <a:bodyPr/>
        <a:lstStyle/>
        <a:p>
          <a:endParaRPr lang="ru-RU"/>
        </a:p>
      </dgm:t>
    </dgm:pt>
    <dgm:pt modelId="{0C11910C-D1DC-40F6-8F74-F747E4209011}">
      <dgm:prSet phldrT="[Текст]" custT="1"/>
      <dgm:spPr/>
      <dgm:t>
        <a:bodyPr/>
        <a:lstStyle/>
        <a:p>
          <a:r>
            <a:rPr lang="ru-RU" sz="1400" dirty="0" smtClean="0">
              <a:solidFill>
                <a:schemeClr val="tx1"/>
              </a:solidFill>
            </a:rPr>
            <a:t>1 </a:t>
          </a:r>
          <a:r>
            <a:rPr lang="ru-RU" sz="1400" dirty="0" err="1" smtClean="0">
              <a:solidFill>
                <a:schemeClr val="tx1"/>
              </a:solidFill>
            </a:rPr>
            <a:t>шт</a:t>
          </a:r>
          <a:endParaRPr lang="ru-RU" sz="1400" dirty="0">
            <a:solidFill>
              <a:schemeClr val="tx1"/>
            </a:solidFill>
          </a:endParaRPr>
        </a:p>
      </dgm:t>
    </dgm:pt>
    <dgm:pt modelId="{2C85DAE0-FAE1-42F1-B287-7F0758B8EB4C}" type="parTrans" cxnId="{5F2E3F45-9868-4799-8D24-18E47CE967A4}">
      <dgm:prSet/>
      <dgm:spPr/>
      <dgm:t>
        <a:bodyPr/>
        <a:lstStyle/>
        <a:p>
          <a:endParaRPr lang="ru-RU"/>
        </a:p>
      </dgm:t>
    </dgm:pt>
    <dgm:pt modelId="{7D3B4A1A-1F46-4D8F-9DFA-67A1624F0AC9}" type="sibTrans" cxnId="{5F2E3F45-9868-4799-8D24-18E47CE967A4}">
      <dgm:prSet/>
      <dgm:spPr/>
      <dgm:t>
        <a:bodyPr/>
        <a:lstStyle/>
        <a:p>
          <a:endParaRPr lang="ru-RU"/>
        </a:p>
      </dgm:t>
    </dgm:pt>
    <dgm:pt modelId="{1AEDD732-136C-435B-A4DA-CF54D9E2184D}">
      <dgm:prSet phldrT="[Текст]" custT="1"/>
      <dgm:spPr/>
      <dgm:t>
        <a:bodyPr/>
        <a:lstStyle/>
        <a:p>
          <a:r>
            <a:rPr lang="ru-RU" sz="3600" dirty="0" smtClean="0"/>
            <a:t>2020</a:t>
          </a:r>
          <a:endParaRPr lang="ru-RU" sz="3600" dirty="0"/>
        </a:p>
      </dgm:t>
    </dgm:pt>
    <dgm:pt modelId="{69B87F0B-70DC-4EB4-9026-C4C91A83C4C2}" type="parTrans" cxnId="{7216642F-4498-4099-B462-3A4A04F20733}">
      <dgm:prSet/>
      <dgm:spPr/>
      <dgm:t>
        <a:bodyPr/>
        <a:lstStyle/>
        <a:p>
          <a:endParaRPr lang="ru-RU"/>
        </a:p>
      </dgm:t>
    </dgm:pt>
    <dgm:pt modelId="{A389C105-3497-4F87-B079-639A3987D12E}" type="sibTrans" cxnId="{7216642F-4498-4099-B462-3A4A04F20733}">
      <dgm:prSet/>
      <dgm:spPr/>
      <dgm:t>
        <a:bodyPr/>
        <a:lstStyle/>
        <a:p>
          <a:endParaRPr lang="ru-RU"/>
        </a:p>
      </dgm:t>
    </dgm:pt>
    <dgm:pt modelId="{836F1D05-57FB-4A7F-96FF-9C56C1AD1DE1}">
      <dgm:prSet phldrT="[Текст]" custT="1"/>
      <dgm:spPr/>
      <dgm:t>
        <a:bodyPr/>
        <a:lstStyle/>
        <a:p>
          <a:r>
            <a:rPr lang="ru-RU" sz="1300" dirty="0" smtClean="0">
              <a:solidFill>
                <a:schemeClr val="tx1"/>
              </a:solidFill>
            </a:rPr>
            <a:t>1. </a:t>
          </a:r>
          <a:r>
            <a:rPr lang="ru-RU" sz="1400" dirty="0" smtClean="0">
              <a:solidFill>
                <a:schemeClr val="tx1"/>
              </a:solidFill>
            </a:rPr>
            <a:t>Распределительные сети газопровода  с. Мокино</a:t>
          </a:r>
        </a:p>
        <a:p>
          <a:r>
            <a:rPr lang="ru-RU" sz="1400" dirty="0" smtClean="0">
              <a:solidFill>
                <a:schemeClr val="tx1"/>
              </a:solidFill>
            </a:rPr>
            <a:t>2.  Строительство распределительных сетей газопроводов для газоснабжения жилых домов г.Нытва (начало)</a:t>
          </a:r>
          <a:endParaRPr lang="ru-RU" sz="1400" dirty="0">
            <a:solidFill>
              <a:schemeClr val="tx1"/>
            </a:solidFill>
          </a:endParaRPr>
        </a:p>
      </dgm:t>
    </dgm:pt>
    <dgm:pt modelId="{EA2B1CC2-7584-4964-9C87-5B49736BC8B4}" type="parTrans" cxnId="{710FB2EC-2A03-4AE6-91D8-F5AF998573EA}">
      <dgm:prSet/>
      <dgm:spPr/>
      <dgm:t>
        <a:bodyPr/>
        <a:lstStyle/>
        <a:p>
          <a:endParaRPr lang="ru-RU"/>
        </a:p>
      </dgm:t>
    </dgm:pt>
    <dgm:pt modelId="{42A4FC97-0226-4D19-A938-CD11C564A460}" type="sibTrans" cxnId="{710FB2EC-2A03-4AE6-91D8-F5AF998573EA}">
      <dgm:prSet/>
      <dgm:spPr/>
      <dgm:t>
        <a:bodyPr/>
        <a:lstStyle/>
        <a:p>
          <a:endParaRPr lang="ru-RU"/>
        </a:p>
      </dgm:t>
    </dgm:pt>
    <dgm:pt modelId="{4AC6D92F-C558-431B-AE62-A591231F2684}">
      <dgm:prSet phldrT="[Текст]" custT="1"/>
      <dgm:spPr/>
      <dgm:t>
        <a:bodyPr/>
        <a:lstStyle/>
        <a:p>
          <a:r>
            <a:rPr lang="ru-RU" sz="1400" dirty="0" smtClean="0">
              <a:solidFill>
                <a:schemeClr val="tx1"/>
              </a:solidFill>
            </a:rPr>
            <a:t>1,7 км газопровода</a:t>
          </a:r>
          <a:endParaRPr lang="ru-RU" sz="1400" dirty="0">
            <a:solidFill>
              <a:schemeClr val="tx1"/>
            </a:solidFill>
          </a:endParaRPr>
        </a:p>
      </dgm:t>
    </dgm:pt>
    <dgm:pt modelId="{119F7938-3A05-4FAB-8DE7-A21E02C9232A}" type="parTrans" cxnId="{FCA5B6D8-D3BB-4255-BCB5-78540BA02755}">
      <dgm:prSet/>
      <dgm:spPr/>
      <dgm:t>
        <a:bodyPr/>
        <a:lstStyle/>
        <a:p>
          <a:endParaRPr lang="ru-RU"/>
        </a:p>
      </dgm:t>
    </dgm:pt>
    <dgm:pt modelId="{9C61CB60-5C3F-40E5-8022-0DC20304A9DE}" type="sibTrans" cxnId="{FCA5B6D8-D3BB-4255-BCB5-78540BA02755}">
      <dgm:prSet/>
      <dgm:spPr/>
      <dgm:t>
        <a:bodyPr/>
        <a:lstStyle/>
        <a:p>
          <a:endParaRPr lang="ru-RU"/>
        </a:p>
      </dgm:t>
    </dgm:pt>
    <dgm:pt modelId="{248ECDAF-F73C-4D1B-BEAB-B13A1755F2AE}">
      <dgm:prSet phldrT="[Текст]" custT="1"/>
      <dgm:spPr/>
      <dgm:t>
        <a:bodyPr/>
        <a:lstStyle/>
        <a:p>
          <a:r>
            <a:rPr lang="ru-RU" sz="3600" dirty="0" smtClean="0"/>
            <a:t>2021</a:t>
          </a:r>
          <a:endParaRPr lang="ru-RU" sz="3600" dirty="0"/>
        </a:p>
      </dgm:t>
    </dgm:pt>
    <dgm:pt modelId="{C787AC4E-BBDD-41C4-9F75-4049C22DBCBF}" type="parTrans" cxnId="{E029C56B-DD8B-4E7D-BC46-D3CC597D4026}">
      <dgm:prSet/>
      <dgm:spPr/>
      <dgm:t>
        <a:bodyPr/>
        <a:lstStyle/>
        <a:p>
          <a:endParaRPr lang="ru-RU"/>
        </a:p>
      </dgm:t>
    </dgm:pt>
    <dgm:pt modelId="{47A84E7A-4551-44E1-A770-090A77D0A00A}" type="sibTrans" cxnId="{E029C56B-DD8B-4E7D-BC46-D3CC597D4026}">
      <dgm:prSet/>
      <dgm:spPr/>
      <dgm:t>
        <a:bodyPr/>
        <a:lstStyle/>
        <a:p>
          <a:endParaRPr lang="ru-RU"/>
        </a:p>
      </dgm:t>
    </dgm:pt>
    <dgm:pt modelId="{2F39CA49-FE4A-463E-B798-00446BF89D8B}">
      <dgm:prSet phldrT="[Текст]" custT="1"/>
      <dgm:spPr/>
      <dgm:t>
        <a:bodyPr/>
        <a:lstStyle/>
        <a:p>
          <a:r>
            <a:rPr lang="ru-RU" sz="1400" dirty="0" smtClean="0">
              <a:solidFill>
                <a:schemeClr val="tx1"/>
              </a:solidFill>
            </a:rPr>
            <a:t>1. Реконструкция водопроводных сетей в д. Заполье</a:t>
          </a:r>
        </a:p>
        <a:p>
          <a:r>
            <a:rPr lang="ru-RU" sz="1400" dirty="0" smtClean="0">
              <a:solidFill>
                <a:schemeClr val="tx1"/>
              </a:solidFill>
            </a:rPr>
            <a:t>2. Строительство распределительных сетей газопроводов для газоснабжения жилых домов г. Нытва (окончание)</a:t>
          </a:r>
        </a:p>
        <a:p>
          <a:endParaRPr lang="ru-RU" sz="1300" dirty="0"/>
        </a:p>
      </dgm:t>
    </dgm:pt>
    <dgm:pt modelId="{DBC51134-0D43-448F-825A-76EDEAD1F6B9}" type="parTrans" cxnId="{31FBA7E1-4F1C-4F99-BD36-6BD0806E76F9}">
      <dgm:prSet/>
      <dgm:spPr/>
      <dgm:t>
        <a:bodyPr/>
        <a:lstStyle/>
        <a:p>
          <a:endParaRPr lang="ru-RU"/>
        </a:p>
      </dgm:t>
    </dgm:pt>
    <dgm:pt modelId="{D02B76D4-D954-4C70-885A-D0E71D6C5CF4}" type="sibTrans" cxnId="{31FBA7E1-4F1C-4F99-BD36-6BD0806E76F9}">
      <dgm:prSet/>
      <dgm:spPr/>
      <dgm:t>
        <a:bodyPr/>
        <a:lstStyle/>
        <a:p>
          <a:endParaRPr lang="ru-RU"/>
        </a:p>
      </dgm:t>
    </dgm:pt>
    <dgm:pt modelId="{8A50BBB4-1B40-4EBB-921F-000CC3BA39FA}">
      <dgm:prSet phldrT="[Текст]" custT="1"/>
      <dgm:spPr/>
      <dgm:t>
        <a:bodyPr/>
        <a:lstStyle/>
        <a:p>
          <a:r>
            <a:rPr lang="ru-RU" sz="1400" dirty="0" smtClean="0">
              <a:solidFill>
                <a:schemeClr val="tx1"/>
              </a:solidFill>
            </a:rPr>
            <a:t>11.46 км газопровода </a:t>
          </a:r>
        </a:p>
        <a:p>
          <a:r>
            <a:rPr lang="ru-RU" sz="1400" dirty="0" smtClean="0">
              <a:solidFill>
                <a:schemeClr val="tx1"/>
              </a:solidFill>
            </a:rPr>
            <a:t>2,5 км водопровода</a:t>
          </a:r>
          <a:endParaRPr lang="ru-RU" sz="1400" dirty="0">
            <a:solidFill>
              <a:schemeClr val="tx1"/>
            </a:solidFill>
          </a:endParaRPr>
        </a:p>
      </dgm:t>
    </dgm:pt>
    <dgm:pt modelId="{E841FEE5-0815-4D39-907D-A6E8A75F10B5}" type="parTrans" cxnId="{5D0DBE27-4010-471C-BBEB-F41D6C236A32}">
      <dgm:prSet/>
      <dgm:spPr/>
      <dgm:t>
        <a:bodyPr/>
        <a:lstStyle/>
        <a:p>
          <a:endParaRPr lang="ru-RU"/>
        </a:p>
      </dgm:t>
    </dgm:pt>
    <dgm:pt modelId="{BB68BE32-DE11-4705-90C1-4FEFDE7B6A66}" type="sibTrans" cxnId="{5D0DBE27-4010-471C-BBEB-F41D6C236A32}">
      <dgm:prSet/>
      <dgm:spPr/>
      <dgm:t>
        <a:bodyPr/>
        <a:lstStyle/>
        <a:p>
          <a:endParaRPr lang="ru-RU"/>
        </a:p>
      </dgm:t>
    </dgm:pt>
    <dgm:pt modelId="{9C7ADB9E-6A96-48E1-AB42-18D97B60A78A}" type="pres">
      <dgm:prSet presAssocID="{FBA59CEA-6DF0-4801-BB79-C0C2EAFA0B3A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D1061E4-1A14-4881-A12A-84539D4092A2}" type="pres">
      <dgm:prSet presAssocID="{BF5AB1C6-7971-409E-894F-85C2F292B25D}" presName="compNode" presStyleCnt="0"/>
      <dgm:spPr/>
    </dgm:pt>
    <dgm:pt modelId="{7C022EF8-0C12-4042-AFEE-FEB051DEDCB3}" type="pres">
      <dgm:prSet presAssocID="{BF5AB1C6-7971-409E-894F-85C2F292B25D}" presName="aNode" presStyleLbl="bgShp" presStyleIdx="0" presStyleCnt="3" custLinFactNeighborX="-38" custLinFactNeighborY="326"/>
      <dgm:spPr/>
      <dgm:t>
        <a:bodyPr/>
        <a:lstStyle/>
        <a:p>
          <a:endParaRPr lang="ru-RU"/>
        </a:p>
      </dgm:t>
    </dgm:pt>
    <dgm:pt modelId="{F648FEFD-0522-4600-9AAC-964017CA4E2C}" type="pres">
      <dgm:prSet presAssocID="{BF5AB1C6-7971-409E-894F-85C2F292B25D}" presName="textNode" presStyleLbl="bgShp" presStyleIdx="0" presStyleCnt="3"/>
      <dgm:spPr/>
      <dgm:t>
        <a:bodyPr/>
        <a:lstStyle/>
        <a:p>
          <a:endParaRPr lang="ru-RU"/>
        </a:p>
      </dgm:t>
    </dgm:pt>
    <dgm:pt modelId="{EDB48FD0-725D-4846-BB81-434907C32325}" type="pres">
      <dgm:prSet presAssocID="{BF5AB1C6-7971-409E-894F-85C2F292B25D}" presName="compChildNode" presStyleCnt="0"/>
      <dgm:spPr/>
    </dgm:pt>
    <dgm:pt modelId="{D5C16877-70D0-4FF7-9EB1-F825CCC54255}" type="pres">
      <dgm:prSet presAssocID="{BF5AB1C6-7971-409E-894F-85C2F292B25D}" presName="theInnerList" presStyleCnt="0"/>
      <dgm:spPr/>
    </dgm:pt>
    <dgm:pt modelId="{EE939023-7359-45AF-B986-193555500983}" type="pres">
      <dgm:prSet presAssocID="{32642CFC-793D-4FFA-8481-3226879E0369}" presName="childNode" presStyleLbl="node1" presStyleIdx="0" presStyleCnt="6" custScaleY="202880" custLinFactNeighborX="-2092" custLinFactNeighborY="-218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1C506E-FADD-4E02-9521-54FA311C08D0}" type="pres">
      <dgm:prSet presAssocID="{32642CFC-793D-4FFA-8481-3226879E0369}" presName="aSpace2" presStyleCnt="0"/>
      <dgm:spPr/>
    </dgm:pt>
    <dgm:pt modelId="{C59FFB3E-1D73-45E9-BEE2-855EBD4A2B81}" type="pres">
      <dgm:prSet presAssocID="{0C11910C-D1DC-40F6-8F74-F747E4209011}" presName="childNode" presStyleLbl="node1" presStyleIdx="1" presStyleCnt="6" custScaleY="354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F1AF72-5000-4B1C-8BFB-B7AE437DD0E5}" type="pres">
      <dgm:prSet presAssocID="{BF5AB1C6-7971-409E-894F-85C2F292B25D}" presName="aSpace" presStyleCnt="0"/>
      <dgm:spPr/>
    </dgm:pt>
    <dgm:pt modelId="{64B61D26-C774-4EE7-B13E-CF8F25C7857C}" type="pres">
      <dgm:prSet presAssocID="{1AEDD732-136C-435B-A4DA-CF54D9E2184D}" presName="compNode" presStyleCnt="0"/>
      <dgm:spPr/>
    </dgm:pt>
    <dgm:pt modelId="{C9A585FD-C016-4F3E-8355-A97B74873963}" type="pres">
      <dgm:prSet presAssocID="{1AEDD732-136C-435B-A4DA-CF54D9E2184D}" presName="aNode" presStyleLbl="bgShp" presStyleIdx="1" presStyleCnt="3"/>
      <dgm:spPr/>
      <dgm:t>
        <a:bodyPr/>
        <a:lstStyle/>
        <a:p>
          <a:endParaRPr lang="ru-RU"/>
        </a:p>
      </dgm:t>
    </dgm:pt>
    <dgm:pt modelId="{40BA7B9E-E27D-40B8-A40C-B0E06E56DAE2}" type="pres">
      <dgm:prSet presAssocID="{1AEDD732-136C-435B-A4DA-CF54D9E2184D}" presName="textNode" presStyleLbl="bgShp" presStyleIdx="1" presStyleCnt="3"/>
      <dgm:spPr/>
      <dgm:t>
        <a:bodyPr/>
        <a:lstStyle/>
        <a:p>
          <a:endParaRPr lang="ru-RU"/>
        </a:p>
      </dgm:t>
    </dgm:pt>
    <dgm:pt modelId="{7B8C4003-8B4E-4BB8-B992-61FAC6CF0BB4}" type="pres">
      <dgm:prSet presAssocID="{1AEDD732-136C-435B-A4DA-CF54D9E2184D}" presName="compChildNode" presStyleCnt="0"/>
      <dgm:spPr/>
    </dgm:pt>
    <dgm:pt modelId="{8567AE32-9E39-4FF7-8694-D5978717009F}" type="pres">
      <dgm:prSet presAssocID="{1AEDD732-136C-435B-A4DA-CF54D9E2184D}" presName="theInnerList" presStyleCnt="0"/>
      <dgm:spPr/>
    </dgm:pt>
    <dgm:pt modelId="{EBEAE570-C40B-4C2C-B938-0993774ABE2D}" type="pres">
      <dgm:prSet presAssocID="{836F1D05-57FB-4A7F-96FF-9C56C1AD1DE1}" presName="childNode" presStyleLbl="node1" presStyleIdx="2" presStyleCnt="6" custScaleY="1545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7B25AE-0AC8-4B8D-839E-E8033C654ADB}" type="pres">
      <dgm:prSet presAssocID="{836F1D05-57FB-4A7F-96FF-9C56C1AD1DE1}" presName="aSpace2" presStyleCnt="0"/>
      <dgm:spPr/>
    </dgm:pt>
    <dgm:pt modelId="{A75DF2AE-A7FF-4E9F-A409-F39C0C084091}" type="pres">
      <dgm:prSet presAssocID="{4AC6D92F-C558-431B-AE62-A591231F2684}" presName="childNode" presStyleLbl="node1" presStyleIdx="3" presStyleCnt="6" custScaleY="354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6CB5DD-EFB7-4F31-8B64-1CE0313D6BD1}" type="pres">
      <dgm:prSet presAssocID="{1AEDD732-136C-435B-A4DA-CF54D9E2184D}" presName="aSpace" presStyleCnt="0"/>
      <dgm:spPr/>
    </dgm:pt>
    <dgm:pt modelId="{E8FA1671-58E6-40AE-A667-41E84F690AAA}" type="pres">
      <dgm:prSet presAssocID="{248ECDAF-F73C-4D1B-BEAB-B13A1755F2AE}" presName="compNode" presStyleCnt="0"/>
      <dgm:spPr/>
    </dgm:pt>
    <dgm:pt modelId="{9B579D3F-4EA4-44BC-B3AF-73CF3573F715}" type="pres">
      <dgm:prSet presAssocID="{248ECDAF-F73C-4D1B-BEAB-B13A1755F2AE}" presName="aNode" presStyleLbl="bgShp" presStyleIdx="2" presStyleCnt="3" custLinFactNeighborX="-340" custLinFactNeighborY="326"/>
      <dgm:spPr/>
      <dgm:t>
        <a:bodyPr/>
        <a:lstStyle/>
        <a:p>
          <a:endParaRPr lang="ru-RU"/>
        </a:p>
      </dgm:t>
    </dgm:pt>
    <dgm:pt modelId="{CEF51151-CE15-4F51-9BA9-921CABE107D1}" type="pres">
      <dgm:prSet presAssocID="{248ECDAF-F73C-4D1B-BEAB-B13A1755F2AE}" presName="textNode" presStyleLbl="bgShp" presStyleIdx="2" presStyleCnt="3"/>
      <dgm:spPr/>
      <dgm:t>
        <a:bodyPr/>
        <a:lstStyle/>
        <a:p>
          <a:endParaRPr lang="ru-RU"/>
        </a:p>
      </dgm:t>
    </dgm:pt>
    <dgm:pt modelId="{DD688D4C-BDC9-4D68-93FD-8B39B2918F03}" type="pres">
      <dgm:prSet presAssocID="{248ECDAF-F73C-4D1B-BEAB-B13A1755F2AE}" presName="compChildNode" presStyleCnt="0"/>
      <dgm:spPr/>
    </dgm:pt>
    <dgm:pt modelId="{5ED683F0-6C64-4804-8D29-6C687E2BDE95}" type="pres">
      <dgm:prSet presAssocID="{248ECDAF-F73C-4D1B-BEAB-B13A1755F2AE}" presName="theInnerList" presStyleCnt="0"/>
      <dgm:spPr/>
    </dgm:pt>
    <dgm:pt modelId="{FF4F36C5-A5E2-46B6-B2A7-02ABCA2930C6}" type="pres">
      <dgm:prSet presAssocID="{2F39CA49-FE4A-463E-B798-00446BF89D8B}" presName="childNode" presStyleLbl="node1" presStyleIdx="4" presStyleCnt="6" custScaleY="1545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7CCBDF-7E96-4A25-9A91-6F8D5A4E9CC3}" type="pres">
      <dgm:prSet presAssocID="{2F39CA49-FE4A-463E-B798-00446BF89D8B}" presName="aSpace2" presStyleCnt="0"/>
      <dgm:spPr/>
    </dgm:pt>
    <dgm:pt modelId="{C2BD1FF7-5B95-458A-9D87-42BECCECAA81}" type="pres">
      <dgm:prSet presAssocID="{8A50BBB4-1B40-4EBB-921F-000CC3BA39FA}" presName="childNode" presStyleLbl="node1" presStyleIdx="5" presStyleCnt="6" custScaleY="354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A73D3C7-6E29-4B25-81F8-8E567E289313}" type="presOf" srcId="{4AC6D92F-C558-431B-AE62-A591231F2684}" destId="{A75DF2AE-A7FF-4E9F-A409-F39C0C084091}" srcOrd="0" destOrd="0" presId="urn:microsoft.com/office/officeart/2005/8/layout/lProcess2"/>
    <dgm:cxn modelId="{D3D4918D-EDD5-4EF1-AD68-997B2F49847E}" srcId="{BF5AB1C6-7971-409E-894F-85C2F292B25D}" destId="{32642CFC-793D-4FFA-8481-3226879E0369}" srcOrd="0" destOrd="0" parTransId="{8054E6F5-D46D-4449-B6CC-A8D7987FFF80}" sibTransId="{B5B15E7D-6BFB-404B-87D3-0B9F39045052}"/>
    <dgm:cxn modelId="{FCA5B6D8-D3BB-4255-BCB5-78540BA02755}" srcId="{1AEDD732-136C-435B-A4DA-CF54D9E2184D}" destId="{4AC6D92F-C558-431B-AE62-A591231F2684}" srcOrd="1" destOrd="0" parTransId="{119F7938-3A05-4FAB-8DE7-A21E02C9232A}" sibTransId="{9C61CB60-5C3F-40E5-8022-0DC20304A9DE}"/>
    <dgm:cxn modelId="{ECCE99D3-D05C-4835-8F80-23C0870B0103}" type="presOf" srcId="{248ECDAF-F73C-4D1B-BEAB-B13A1755F2AE}" destId="{CEF51151-CE15-4F51-9BA9-921CABE107D1}" srcOrd="1" destOrd="0" presId="urn:microsoft.com/office/officeart/2005/8/layout/lProcess2"/>
    <dgm:cxn modelId="{494ADB88-1D87-4CED-B01A-2100E10469F5}" srcId="{FBA59CEA-6DF0-4801-BB79-C0C2EAFA0B3A}" destId="{BF5AB1C6-7971-409E-894F-85C2F292B25D}" srcOrd="0" destOrd="0" parTransId="{C8237B93-FFBB-4959-953A-C18AD1D37FCA}" sibTransId="{73FE0C62-8D55-4EB7-8133-225DE21DFAD1}"/>
    <dgm:cxn modelId="{7216642F-4498-4099-B462-3A4A04F20733}" srcId="{FBA59CEA-6DF0-4801-BB79-C0C2EAFA0B3A}" destId="{1AEDD732-136C-435B-A4DA-CF54D9E2184D}" srcOrd="1" destOrd="0" parTransId="{69B87F0B-70DC-4EB4-9026-C4C91A83C4C2}" sibTransId="{A389C105-3497-4F87-B079-639A3987D12E}"/>
    <dgm:cxn modelId="{5F2E3F45-9868-4799-8D24-18E47CE967A4}" srcId="{BF5AB1C6-7971-409E-894F-85C2F292B25D}" destId="{0C11910C-D1DC-40F6-8F74-F747E4209011}" srcOrd="1" destOrd="0" parTransId="{2C85DAE0-FAE1-42F1-B287-7F0758B8EB4C}" sibTransId="{7D3B4A1A-1F46-4D8F-9DFA-67A1624F0AC9}"/>
    <dgm:cxn modelId="{8FADFEF3-2366-4847-8E06-A0BC32969E35}" type="presOf" srcId="{32642CFC-793D-4FFA-8481-3226879E0369}" destId="{EE939023-7359-45AF-B986-193555500983}" srcOrd="0" destOrd="0" presId="urn:microsoft.com/office/officeart/2005/8/layout/lProcess2"/>
    <dgm:cxn modelId="{B73DB102-D74B-4CBF-B75D-3A6C536B245D}" type="presOf" srcId="{FBA59CEA-6DF0-4801-BB79-C0C2EAFA0B3A}" destId="{9C7ADB9E-6A96-48E1-AB42-18D97B60A78A}" srcOrd="0" destOrd="0" presId="urn:microsoft.com/office/officeart/2005/8/layout/lProcess2"/>
    <dgm:cxn modelId="{E029C56B-DD8B-4E7D-BC46-D3CC597D4026}" srcId="{FBA59CEA-6DF0-4801-BB79-C0C2EAFA0B3A}" destId="{248ECDAF-F73C-4D1B-BEAB-B13A1755F2AE}" srcOrd="2" destOrd="0" parTransId="{C787AC4E-BBDD-41C4-9F75-4049C22DBCBF}" sibTransId="{47A84E7A-4551-44E1-A770-090A77D0A00A}"/>
    <dgm:cxn modelId="{3F1B1EDE-D231-4395-B620-A7733FD86496}" type="presOf" srcId="{1AEDD732-136C-435B-A4DA-CF54D9E2184D}" destId="{40BA7B9E-E27D-40B8-A40C-B0E06E56DAE2}" srcOrd="1" destOrd="0" presId="urn:microsoft.com/office/officeart/2005/8/layout/lProcess2"/>
    <dgm:cxn modelId="{710FB2EC-2A03-4AE6-91D8-F5AF998573EA}" srcId="{1AEDD732-136C-435B-A4DA-CF54D9E2184D}" destId="{836F1D05-57FB-4A7F-96FF-9C56C1AD1DE1}" srcOrd="0" destOrd="0" parTransId="{EA2B1CC2-7584-4964-9C87-5B49736BC8B4}" sibTransId="{42A4FC97-0226-4D19-A938-CD11C564A460}"/>
    <dgm:cxn modelId="{9F9C7C3E-03C6-4589-9704-410E0E09180B}" type="presOf" srcId="{2F39CA49-FE4A-463E-B798-00446BF89D8B}" destId="{FF4F36C5-A5E2-46B6-B2A7-02ABCA2930C6}" srcOrd="0" destOrd="0" presId="urn:microsoft.com/office/officeart/2005/8/layout/lProcess2"/>
    <dgm:cxn modelId="{44135CF9-D0B5-4BEE-B684-7E6AFD1BC6E2}" type="presOf" srcId="{0C11910C-D1DC-40F6-8F74-F747E4209011}" destId="{C59FFB3E-1D73-45E9-BEE2-855EBD4A2B81}" srcOrd="0" destOrd="0" presId="urn:microsoft.com/office/officeart/2005/8/layout/lProcess2"/>
    <dgm:cxn modelId="{31FBA7E1-4F1C-4F99-BD36-6BD0806E76F9}" srcId="{248ECDAF-F73C-4D1B-BEAB-B13A1755F2AE}" destId="{2F39CA49-FE4A-463E-B798-00446BF89D8B}" srcOrd="0" destOrd="0" parTransId="{DBC51134-0D43-448F-825A-76EDEAD1F6B9}" sibTransId="{D02B76D4-D954-4C70-885A-D0E71D6C5CF4}"/>
    <dgm:cxn modelId="{1196DA06-BB29-4E1E-A457-1C4A9CC1A8B5}" type="presOf" srcId="{BF5AB1C6-7971-409E-894F-85C2F292B25D}" destId="{F648FEFD-0522-4600-9AAC-964017CA4E2C}" srcOrd="1" destOrd="0" presId="urn:microsoft.com/office/officeart/2005/8/layout/lProcess2"/>
    <dgm:cxn modelId="{6812CFDF-2B24-4865-9224-FA70A4F2F2FE}" type="presOf" srcId="{8A50BBB4-1B40-4EBB-921F-000CC3BA39FA}" destId="{C2BD1FF7-5B95-458A-9D87-42BECCECAA81}" srcOrd="0" destOrd="0" presId="urn:microsoft.com/office/officeart/2005/8/layout/lProcess2"/>
    <dgm:cxn modelId="{459E595E-7766-466A-A3BD-0FFF41B0D928}" type="presOf" srcId="{248ECDAF-F73C-4D1B-BEAB-B13A1755F2AE}" destId="{9B579D3F-4EA4-44BC-B3AF-73CF3573F715}" srcOrd="0" destOrd="0" presId="urn:microsoft.com/office/officeart/2005/8/layout/lProcess2"/>
    <dgm:cxn modelId="{B4D29900-89D1-4DEC-A3BE-43BABE8559E3}" type="presOf" srcId="{1AEDD732-136C-435B-A4DA-CF54D9E2184D}" destId="{C9A585FD-C016-4F3E-8355-A97B74873963}" srcOrd="0" destOrd="0" presId="urn:microsoft.com/office/officeart/2005/8/layout/lProcess2"/>
    <dgm:cxn modelId="{D2A4A640-9FDF-41FA-94EC-D95E79D9E0A7}" type="presOf" srcId="{836F1D05-57FB-4A7F-96FF-9C56C1AD1DE1}" destId="{EBEAE570-C40B-4C2C-B938-0993774ABE2D}" srcOrd="0" destOrd="0" presId="urn:microsoft.com/office/officeart/2005/8/layout/lProcess2"/>
    <dgm:cxn modelId="{6512F239-647F-483A-A7E3-D04CA083CEE6}" type="presOf" srcId="{BF5AB1C6-7971-409E-894F-85C2F292B25D}" destId="{7C022EF8-0C12-4042-AFEE-FEB051DEDCB3}" srcOrd="0" destOrd="0" presId="urn:microsoft.com/office/officeart/2005/8/layout/lProcess2"/>
    <dgm:cxn modelId="{5D0DBE27-4010-471C-BBEB-F41D6C236A32}" srcId="{248ECDAF-F73C-4D1B-BEAB-B13A1755F2AE}" destId="{8A50BBB4-1B40-4EBB-921F-000CC3BA39FA}" srcOrd="1" destOrd="0" parTransId="{E841FEE5-0815-4D39-907D-A6E8A75F10B5}" sibTransId="{BB68BE32-DE11-4705-90C1-4FEFDE7B6A66}"/>
    <dgm:cxn modelId="{A5561216-D220-419C-A71C-B1243D320B25}" type="presParOf" srcId="{9C7ADB9E-6A96-48E1-AB42-18D97B60A78A}" destId="{8D1061E4-1A14-4881-A12A-84539D4092A2}" srcOrd="0" destOrd="0" presId="urn:microsoft.com/office/officeart/2005/8/layout/lProcess2"/>
    <dgm:cxn modelId="{DB25C233-77DE-410A-9745-FA22F3D7EDCF}" type="presParOf" srcId="{8D1061E4-1A14-4881-A12A-84539D4092A2}" destId="{7C022EF8-0C12-4042-AFEE-FEB051DEDCB3}" srcOrd="0" destOrd="0" presId="urn:microsoft.com/office/officeart/2005/8/layout/lProcess2"/>
    <dgm:cxn modelId="{BECF160C-627F-4977-BDE4-0146683E2B49}" type="presParOf" srcId="{8D1061E4-1A14-4881-A12A-84539D4092A2}" destId="{F648FEFD-0522-4600-9AAC-964017CA4E2C}" srcOrd="1" destOrd="0" presId="urn:microsoft.com/office/officeart/2005/8/layout/lProcess2"/>
    <dgm:cxn modelId="{DFBFAE9C-FD96-4D36-8EAF-AF87ABC4DA2F}" type="presParOf" srcId="{8D1061E4-1A14-4881-A12A-84539D4092A2}" destId="{EDB48FD0-725D-4846-BB81-434907C32325}" srcOrd="2" destOrd="0" presId="urn:microsoft.com/office/officeart/2005/8/layout/lProcess2"/>
    <dgm:cxn modelId="{CC5FAFCF-98B6-4949-BC92-80F8FEC90C29}" type="presParOf" srcId="{EDB48FD0-725D-4846-BB81-434907C32325}" destId="{D5C16877-70D0-4FF7-9EB1-F825CCC54255}" srcOrd="0" destOrd="0" presId="urn:microsoft.com/office/officeart/2005/8/layout/lProcess2"/>
    <dgm:cxn modelId="{0244BC0B-54F2-4E39-B072-416E284114E6}" type="presParOf" srcId="{D5C16877-70D0-4FF7-9EB1-F825CCC54255}" destId="{EE939023-7359-45AF-B986-193555500983}" srcOrd="0" destOrd="0" presId="urn:microsoft.com/office/officeart/2005/8/layout/lProcess2"/>
    <dgm:cxn modelId="{6B694A9B-DE3B-4A4E-A0F4-D1D1A3D76417}" type="presParOf" srcId="{D5C16877-70D0-4FF7-9EB1-F825CCC54255}" destId="{A21C506E-FADD-4E02-9521-54FA311C08D0}" srcOrd="1" destOrd="0" presId="urn:microsoft.com/office/officeart/2005/8/layout/lProcess2"/>
    <dgm:cxn modelId="{6C81A99D-F1A0-4B5B-BDB6-388128356723}" type="presParOf" srcId="{D5C16877-70D0-4FF7-9EB1-F825CCC54255}" destId="{C59FFB3E-1D73-45E9-BEE2-855EBD4A2B81}" srcOrd="2" destOrd="0" presId="urn:microsoft.com/office/officeart/2005/8/layout/lProcess2"/>
    <dgm:cxn modelId="{5418F23D-C728-471A-854C-9EF840D47118}" type="presParOf" srcId="{9C7ADB9E-6A96-48E1-AB42-18D97B60A78A}" destId="{D3F1AF72-5000-4B1C-8BFB-B7AE437DD0E5}" srcOrd="1" destOrd="0" presId="urn:microsoft.com/office/officeart/2005/8/layout/lProcess2"/>
    <dgm:cxn modelId="{9D18A040-E721-4A43-8951-F99016F09C49}" type="presParOf" srcId="{9C7ADB9E-6A96-48E1-AB42-18D97B60A78A}" destId="{64B61D26-C774-4EE7-B13E-CF8F25C7857C}" srcOrd="2" destOrd="0" presId="urn:microsoft.com/office/officeart/2005/8/layout/lProcess2"/>
    <dgm:cxn modelId="{AD9FA2DA-C965-411E-B0C1-732311E1DBC6}" type="presParOf" srcId="{64B61D26-C774-4EE7-B13E-CF8F25C7857C}" destId="{C9A585FD-C016-4F3E-8355-A97B74873963}" srcOrd="0" destOrd="0" presId="urn:microsoft.com/office/officeart/2005/8/layout/lProcess2"/>
    <dgm:cxn modelId="{1B8B4F75-6086-42E3-969D-F1B63A1AC38D}" type="presParOf" srcId="{64B61D26-C774-4EE7-B13E-CF8F25C7857C}" destId="{40BA7B9E-E27D-40B8-A40C-B0E06E56DAE2}" srcOrd="1" destOrd="0" presId="urn:microsoft.com/office/officeart/2005/8/layout/lProcess2"/>
    <dgm:cxn modelId="{C523B00C-C332-4878-94B3-2849A0E5B0A6}" type="presParOf" srcId="{64B61D26-C774-4EE7-B13E-CF8F25C7857C}" destId="{7B8C4003-8B4E-4BB8-B992-61FAC6CF0BB4}" srcOrd="2" destOrd="0" presId="urn:microsoft.com/office/officeart/2005/8/layout/lProcess2"/>
    <dgm:cxn modelId="{AC2FB374-5CAD-4EFE-9EA8-C47333551C39}" type="presParOf" srcId="{7B8C4003-8B4E-4BB8-B992-61FAC6CF0BB4}" destId="{8567AE32-9E39-4FF7-8694-D5978717009F}" srcOrd="0" destOrd="0" presId="urn:microsoft.com/office/officeart/2005/8/layout/lProcess2"/>
    <dgm:cxn modelId="{99716D26-4723-4960-8B87-3385A1525C1C}" type="presParOf" srcId="{8567AE32-9E39-4FF7-8694-D5978717009F}" destId="{EBEAE570-C40B-4C2C-B938-0993774ABE2D}" srcOrd="0" destOrd="0" presId="urn:microsoft.com/office/officeart/2005/8/layout/lProcess2"/>
    <dgm:cxn modelId="{F85EE0B9-5025-45C5-BEF8-9C5D8464FCDF}" type="presParOf" srcId="{8567AE32-9E39-4FF7-8694-D5978717009F}" destId="{F87B25AE-0AC8-4B8D-839E-E8033C654ADB}" srcOrd="1" destOrd="0" presId="urn:microsoft.com/office/officeart/2005/8/layout/lProcess2"/>
    <dgm:cxn modelId="{59A2E642-61CF-4692-BB42-BA431BBE327A}" type="presParOf" srcId="{8567AE32-9E39-4FF7-8694-D5978717009F}" destId="{A75DF2AE-A7FF-4E9F-A409-F39C0C084091}" srcOrd="2" destOrd="0" presId="urn:microsoft.com/office/officeart/2005/8/layout/lProcess2"/>
    <dgm:cxn modelId="{21548306-33B4-4C10-80A0-DE8F430C596F}" type="presParOf" srcId="{9C7ADB9E-6A96-48E1-AB42-18D97B60A78A}" destId="{B46CB5DD-EFB7-4F31-8B64-1CE0313D6BD1}" srcOrd="3" destOrd="0" presId="urn:microsoft.com/office/officeart/2005/8/layout/lProcess2"/>
    <dgm:cxn modelId="{A3C9C457-8485-4D75-9CBF-DC40E68F69F5}" type="presParOf" srcId="{9C7ADB9E-6A96-48E1-AB42-18D97B60A78A}" destId="{E8FA1671-58E6-40AE-A667-41E84F690AAA}" srcOrd="4" destOrd="0" presId="urn:microsoft.com/office/officeart/2005/8/layout/lProcess2"/>
    <dgm:cxn modelId="{14D9FBCC-E30F-4814-8B40-935EEA5149BE}" type="presParOf" srcId="{E8FA1671-58E6-40AE-A667-41E84F690AAA}" destId="{9B579D3F-4EA4-44BC-B3AF-73CF3573F715}" srcOrd="0" destOrd="0" presId="urn:microsoft.com/office/officeart/2005/8/layout/lProcess2"/>
    <dgm:cxn modelId="{09555490-D6FB-4B5C-BA33-6A908D2181EC}" type="presParOf" srcId="{E8FA1671-58E6-40AE-A667-41E84F690AAA}" destId="{CEF51151-CE15-4F51-9BA9-921CABE107D1}" srcOrd="1" destOrd="0" presId="urn:microsoft.com/office/officeart/2005/8/layout/lProcess2"/>
    <dgm:cxn modelId="{BCB0A2C8-2DBB-4BB6-A338-93129BB8D5BE}" type="presParOf" srcId="{E8FA1671-58E6-40AE-A667-41E84F690AAA}" destId="{DD688D4C-BDC9-4D68-93FD-8B39B2918F03}" srcOrd="2" destOrd="0" presId="urn:microsoft.com/office/officeart/2005/8/layout/lProcess2"/>
    <dgm:cxn modelId="{CEC78084-B629-453D-AE24-50392E1367C5}" type="presParOf" srcId="{DD688D4C-BDC9-4D68-93FD-8B39B2918F03}" destId="{5ED683F0-6C64-4804-8D29-6C687E2BDE95}" srcOrd="0" destOrd="0" presId="urn:microsoft.com/office/officeart/2005/8/layout/lProcess2"/>
    <dgm:cxn modelId="{475EF1E9-E84F-472F-9788-585C7D0FAA4C}" type="presParOf" srcId="{5ED683F0-6C64-4804-8D29-6C687E2BDE95}" destId="{FF4F36C5-A5E2-46B6-B2A7-02ABCA2930C6}" srcOrd="0" destOrd="0" presId="urn:microsoft.com/office/officeart/2005/8/layout/lProcess2"/>
    <dgm:cxn modelId="{EBD6E8D6-D560-4FB6-876A-EC1774D49672}" type="presParOf" srcId="{5ED683F0-6C64-4804-8D29-6C687E2BDE95}" destId="{AC7CCBDF-7E96-4A25-9A91-6F8D5A4E9CC3}" srcOrd="1" destOrd="0" presId="urn:microsoft.com/office/officeart/2005/8/layout/lProcess2"/>
    <dgm:cxn modelId="{0DDE230D-635F-44AB-88E1-EA9A03BA6AEA}" type="presParOf" srcId="{5ED683F0-6C64-4804-8D29-6C687E2BDE95}" destId="{C2BD1FF7-5B95-458A-9D87-42BECCECAA81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E6A6819-2761-4D52-9066-025628DE47A0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6E35CDB-A78E-4258-98E1-4F52DCE0D37C}">
      <dgm:prSet phldrT="[Текст]" custT="1"/>
      <dgm:spPr>
        <a:solidFill>
          <a:srgbClr val="FFC000"/>
        </a:solidFill>
      </dgm:spPr>
      <dgm:t>
        <a:bodyPr/>
        <a:lstStyle/>
        <a:p>
          <a:r>
            <a:rPr lang="ru-RU" sz="1800" b="1" u="sng" dirty="0" smtClean="0">
              <a:solidFill>
                <a:schemeClr val="tx1"/>
              </a:solidFill>
            </a:rPr>
            <a:t>Поддержание муниципальных дорог в нормативном состоянии</a:t>
          </a:r>
          <a:endParaRPr lang="ru-RU" sz="1800" b="1" u="sng" dirty="0">
            <a:solidFill>
              <a:schemeClr val="tx1"/>
            </a:solidFill>
          </a:endParaRPr>
        </a:p>
      </dgm:t>
    </dgm:pt>
    <dgm:pt modelId="{7FC4FF62-A736-44CB-B3B5-D4D3027A9DC9}" type="parTrans" cxnId="{7D437D38-E6A6-443A-9C40-B4386DEB0B83}">
      <dgm:prSet/>
      <dgm:spPr/>
      <dgm:t>
        <a:bodyPr/>
        <a:lstStyle/>
        <a:p>
          <a:endParaRPr lang="ru-RU"/>
        </a:p>
      </dgm:t>
    </dgm:pt>
    <dgm:pt modelId="{08E4AFBE-59A7-41C0-8811-245F1284C4F8}" type="sibTrans" cxnId="{7D437D38-E6A6-443A-9C40-B4386DEB0B83}">
      <dgm:prSet/>
      <dgm:spPr/>
      <dgm:t>
        <a:bodyPr/>
        <a:lstStyle/>
        <a:p>
          <a:endParaRPr lang="ru-RU"/>
        </a:p>
      </dgm:t>
    </dgm:pt>
    <dgm:pt modelId="{16D67556-82F9-4D61-8737-F921A84112E7}">
      <dgm:prSet phldrT="[Текст]" custT="1"/>
      <dgm:spPr>
        <a:solidFill>
          <a:srgbClr val="FFC000"/>
        </a:solidFill>
      </dgm:spPr>
      <dgm:t>
        <a:bodyPr/>
        <a:lstStyle/>
        <a:p>
          <a:r>
            <a:rPr lang="ru-RU" sz="1400" b="1" dirty="0" smtClean="0">
              <a:solidFill>
                <a:schemeClr val="tx2">
                  <a:lumMod val="75000"/>
                </a:schemeClr>
              </a:solidFill>
            </a:rPr>
            <a:t>Содержание дорог</a:t>
          </a:r>
          <a:endParaRPr lang="ru-RU" sz="1400" b="1" dirty="0">
            <a:solidFill>
              <a:schemeClr val="tx2">
                <a:lumMod val="75000"/>
              </a:schemeClr>
            </a:solidFill>
          </a:endParaRPr>
        </a:p>
      </dgm:t>
    </dgm:pt>
    <dgm:pt modelId="{A5080C23-911C-4E97-B101-DE6ACBDE5E13}" type="parTrans" cxnId="{B8529E92-47F5-4036-A22D-24DE1FBE6987}">
      <dgm:prSet/>
      <dgm:spPr/>
      <dgm:t>
        <a:bodyPr/>
        <a:lstStyle/>
        <a:p>
          <a:endParaRPr lang="ru-RU"/>
        </a:p>
      </dgm:t>
    </dgm:pt>
    <dgm:pt modelId="{F2000177-ECF9-4BDE-8ADF-A1E3193F1B25}" type="sibTrans" cxnId="{B8529E92-47F5-4036-A22D-24DE1FBE6987}">
      <dgm:prSet/>
      <dgm:spPr/>
      <dgm:t>
        <a:bodyPr/>
        <a:lstStyle/>
        <a:p>
          <a:endParaRPr lang="ru-RU"/>
        </a:p>
      </dgm:t>
    </dgm:pt>
    <dgm:pt modelId="{F090049A-2D9B-4A5E-9444-56054469B5FE}">
      <dgm:prSet phldrT="[Текст]" custT="1"/>
      <dgm:spPr>
        <a:solidFill>
          <a:srgbClr val="FFC000"/>
        </a:solidFill>
      </dgm:spPr>
      <dgm:t>
        <a:bodyPr/>
        <a:lstStyle/>
        <a:p>
          <a:r>
            <a:rPr lang="ru-RU" sz="1400" b="1" dirty="0" smtClean="0">
              <a:solidFill>
                <a:schemeClr val="tx2">
                  <a:lumMod val="75000"/>
                </a:schemeClr>
              </a:solidFill>
            </a:rPr>
            <a:t>Установка освещения на приближениях к железнодорожным переездам, пешеходных переходах</a:t>
          </a:r>
          <a:endParaRPr lang="ru-RU" sz="1400" b="1" dirty="0">
            <a:solidFill>
              <a:schemeClr val="tx2">
                <a:lumMod val="75000"/>
              </a:schemeClr>
            </a:solidFill>
          </a:endParaRPr>
        </a:p>
      </dgm:t>
    </dgm:pt>
    <dgm:pt modelId="{382A42D4-93BC-4888-AB63-EA9EC43AF458}" type="parTrans" cxnId="{4A3B3D68-A73C-424B-A9F0-69DFDAFBB1F1}">
      <dgm:prSet/>
      <dgm:spPr/>
      <dgm:t>
        <a:bodyPr/>
        <a:lstStyle/>
        <a:p>
          <a:endParaRPr lang="ru-RU"/>
        </a:p>
      </dgm:t>
    </dgm:pt>
    <dgm:pt modelId="{57A8AAFE-4CE4-4EFF-AEB4-2E5FA561C7F0}" type="sibTrans" cxnId="{4A3B3D68-A73C-424B-A9F0-69DFDAFBB1F1}">
      <dgm:prSet/>
      <dgm:spPr/>
      <dgm:t>
        <a:bodyPr/>
        <a:lstStyle/>
        <a:p>
          <a:endParaRPr lang="ru-RU"/>
        </a:p>
      </dgm:t>
    </dgm:pt>
    <dgm:pt modelId="{976DBCBE-53C7-414E-9BD6-6D06258AC5D1}">
      <dgm:prSet phldrT="[Текст]" custT="1"/>
      <dgm:spPr>
        <a:solidFill>
          <a:srgbClr val="FFC000"/>
        </a:solidFill>
      </dgm:spPr>
      <dgm:t>
        <a:bodyPr/>
        <a:lstStyle/>
        <a:p>
          <a:r>
            <a:rPr lang="ru-RU" sz="1800" b="1" u="sng" dirty="0" smtClean="0">
              <a:solidFill>
                <a:schemeClr val="tx1"/>
              </a:solidFill>
            </a:rPr>
            <a:t>Капитальный ремонт дорог</a:t>
          </a:r>
          <a:endParaRPr lang="ru-RU" sz="1800" b="1" u="sng" dirty="0">
            <a:solidFill>
              <a:schemeClr val="tx1"/>
            </a:solidFill>
          </a:endParaRPr>
        </a:p>
      </dgm:t>
    </dgm:pt>
    <dgm:pt modelId="{E716106E-51A6-4F51-AD50-5BE2E87ED182}" type="parTrans" cxnId="{0B97A0F2-09B1-4DE5-AE16-BD1ACE476FB0}">
      <dgm:prSet/>
      <dgm:spPr/>
      <dgm:t>
        <a:bodyPr/>
        <a:lstStyle/>
        <a:p>
          <a:endParaRPr lang="ru-RU"/>
        </a:p>
      </dgm:t>
    </dgm:pt>
    <dgm:pt modelId="{DC0C14B6-2125-40DE-A58A-D9F05E0AF7F8}" type="sibTrans" cxnId="{0B97A0F2-09B1-4DE5-AE16-BD1ACE476FB0}">
      <dgm:prSet/>
      <dgm:spPr/>
      <dgm:t>
        <a:bodyPr/>
        <a:lstStyle/>
        <a:p>
          <a:endParaRPr lang="ru-RU"/>
        </a:p>
      </dgm:t>
    </dgm:pt>
    <dgm:pt modelId="{9A5903D6-4914-4221-883F-15CBAE8454CA}">
      <dgm:prSet phldrT="[Текст]"/>
      <dgm:spPr>
        <a:solidFill>
          <a:srgbClr val="FFC000"/>
        </a:solidFill>
      </dgm:spPr>
      <dgm:t>
        <a:bodyPr/>
        <a:lstStyle/>
        <a:p>
          <a:r>
            <a:rPr lang="ru-RU" sz="1500" b="1" dirty="0" smtClean="0">
              <a:solidFill>
                <a:schemeClr val="tx2">
                  <a:lumMod val="75000"/>
                </a:schemeClr>
              </a:solidFill>
            </a:rPr>
            <a:t>Капитальный ремонт моста через р.Поломка на автомобильной дороге "</a:t>
          </a:r>
          <a:r>
            <a:rPr lang="ru-RU" sz="1500" b="1" dirty="0" err="1" smtClean="0">
              <a:solidFill>
                <a:schemeClr val="tx2">
                  <a:lumMod val="75000"/>
                </a:schemeClr>
              </a:solidFill>
            </a:rPr>
            <a:t>Реуны-Кошели</a:t>
          </a:r>
          <a:r>
            <a:rPr lang="ru-RU" sz="1500" b="1" dirty="0" smtClean="0">
              <a:solidFill>
                <a:schemeClr val="tx2">
                  <a:lumMod val="75000"/>
                </a:schemeClr>
              </a:solidFill>
            </a:rPr>
            <a:t>"</a:t>
          </a:r>
          <a:endParaRPr lang="ru-RU" sz="1500" b="1" dirty="0">
            <a:solidFill>
              <a:schemeClr val="tx2">
                <a:lumMod val="75000"/>
              </a:schemeClr>
            </a:solidFill>
          </a:endParaRPr>
        </a:p>
      </dgm:t>
    </dgm:pt>
    <dgm:pt modelId="{C4E4BED4-99E9-4776-A917-077EE27CD8A5}" type="parTrans" cxnId="{F188268F-7D1D-4BDC-87DC-7CA165A3500B}">
      <dgm:prSet/>
      <dgm:spPr/>
      <dgm:t>
        <a:bodyPr/>
        <a:lstStyle/>
        <a:p>
          <a:endParaRPr lang="ru-RU"/>
        </a:p>
      </dgm:t>
    </dgm:pt>
    <dgm:pt modelId="{BE084FE3-06DF-4FB9-8C5B-692DAF92033D}" type="sibTrans" cxnId="{F188268F-7D1D-4BDC-87DC-7CA165A3500B}">
      <dgm:prSet/>
      <dgm:spPr/>
      <dgm:t>
        <a:bodyPr/>
        <a:lstStyle/>
        <a:p>
          <a:endParaRPr lang="ru-RU"/>
        </a:p>
      </dgm:t>
    </dgm:pt>
    <dgm:pt modelId="{8EF25718-1FE8-4F29-B6A3-40C2690597AA}">
      <dgm:prSet phldrT="[Текст]" custT="1"/>
      <dgm:spPr>
        <a:solidFill>
          <a:srgbClr val="FFC000"/>
        </a:solidFill>
      </dgm:spPr>
      <dgm:t>
        <a:bodyPr/>
        <a:lstStyle/>
        <a:p>
          <a:r>
            <a:rPr lang="ru-RU" sz="1800" b="1" u="sng" dirty="0" smtClean="0">
              <a:solidFill>
                <a:schemeClr val="tx1"/>
              </a:solidFill>
            </a:rPr>
            <a:t>Ремонт дорог</a:t>
          </a:r>
          <a:endParaRPr lang="ru-RU" sz="1800" b="1" u="sng" dirty="0">
            <a:solidFill>
              <a:schemeClr val="tx1"/>
            </a:solidFill>
          </a:endParaRPr>
        </a:p>
      </dgm:t>
    </dgm:pt>
    <dgm:pt modelId="{247957E4-8DB4-4D52-AA86-088CDAC5A91E}" type="parTrans" cxnId="{4CD9D019-8A75-4504-AD4B-41B721357072}">
      <dgm:prSet/>
      <dgm:spPr/>
      <dgm:t>
        <a:bodyPr/>
        <a:lstStyle/>
        <a:p>
          <a:endParaRPr lang="ru-RU"/>
        </a:p>
      </dgm:t>
    </dgm:pt>
    <dgm:pt modelId="{590BC7B0-CD81-4BEB-BF44-DF0B49A1ECC9}" type="sibTrans" cxnId="{4CD9D019-8A75-4504-AD4B-41B721357072}">
      <dgm:prSet/>
      <dgm:spPr/>
      <dgm:t>
        <a:bodyPr/>
        <a:lstStyle/>
        <a:p>
          <a:endParaRPr lang="ru-RU"/>
        </a:p>
      </dgm:t>
    </dgm:pt>
    <dgm:pt modelId="{94D2361E-EB52-4BEE-A371-FC088E9F8ACE}">
      <dgm:prSet phldrT="[Текст]"/>
      <dgm:spPr>
        <a:solidFill>
          <a:srgbClr val="FFC000"/>
        </a:solidFill>
      </dgm:spPr>
      <dgm:t>
        <a:bodyPr/>
        <a:lstStyle/>
        <a:p>
          <a:r>
            <a:rPr lang="ru-RU" sz="1500" b="1" smtClean="0">
              <a:solidFill>
                <a:schemeClr val="tx2">
                  <a:lumMod val="75000"/>
                </a:schemeClr>
              </a:solidFill>
            </a:rPr>
            <a:t>Ремонт автомобильной дороги  Григорьевское-Покровское</a:t>
          </a:r>
          <a:endParaRPr lang="ru-RU" sz="1500" b="1" dirty="0">
            <a:solidFill>
              <a:schemeClr val="tx2">
                <a:lumMod val="75000"/>
              </a:schemeClr>
            </a:solidFill>
          </a:endParaRPr>
        </a:p>
      </dgm:t>
    </dgm:pt>
    <dgm:pt modelId="{2BFB7988-2194-4669-AD21-7EA182BDAE90}" type="parTrans" cxnId="{67BD571B-77DE-4BAE-93E1-E24DA49BCF9C}">
      <dgm:prSet/>
      <dgm:spPr/>
      <dgm:t>
        <a:bodyPr/>
        <a:lstStyle/>
        <a:p>
          <a:endParaRPr lang="ru-RU"/>
        </a:p>
      </dgm:t>
    </dgm:pt>
    <dgm:pt modelId="{5EBDA344-9333-4C6A-86CE-22CAA3E87A51}" type="sibTrans" cxnId="{67BD571B-77DE-4BAE-93E1-E24DA49BCF9C}">
      <dgm:prSet/>
      <dgm:spPr/>
      <dgm:t>
        <a:bodyPr/>
        <a:lstStyle/>
        <a:p>
          <a:endParaRPr lang="ru-RU"/>
        </a:p>
      </dgm:t>
    </dgm:pt>
    <dgm:pt modelId="{1000B336-1542-4FC6-B823-EC0FDCA4356A}">
      <dgm:prSet phldrT="[Текст]"/>
      <dgm:spPr>
        <a:solidFill>
          <a:srgbClr val="FFC000"/>
        </a:solidFill>
      </dgm:spPr>
      <dgm:t>
        <a:bodyPr/>
        <a:lstStyle/>
        <a:p>
          <a:r>
            <a:rPr lang="ru-RU" sz="1500" b="1" dirty="0" smtClean="0">
              <a:solidFill>
                <a:schemeClr val="tx2">
                  <a:lumMod val="75000"/>
                </a:schemeClr>
              </a:solidFill>
            </a:rPr>
            <a:t>Ремонт автомобильной дороги «</a:t>
          </a:r>
          <a:r>
            <a:rPr lang="ru-RU" sz="1500" b="1" dirty="0" err="1" smtClean="0">
              <a:solidFill>
                <a:schemeClr val="tx2">
                  <a:lumMod val="75000"/>
                </a:schemeClr>
              </a:solidFill>
            </a:rPr>
            <a:t>Мокино-Майский</a:t>
          </a:r>
          <a:r>
            <a:rPr lang="ru-RU" sz="1500" b="1" dirty="0" smtClean="0">
              <a:solidFill>
                <a:schemeClr val="tx2">
                  <a:lumMod val="75000"/>
                </a:schemeClr>
              </a:solidFill>
            </a:rPr>
            <a:t>»</a:t>
          </a:r>
          <a:endParaRPr lang="ru-RU" sz="1500" b="1" dirty="0">
            <a:solidFill>
              <a:schemeClr val="tx2">
                <a:lumMod val="75000"/>
              </a:schemeClr>
            </a:solidFill>
          </a:endParaRPr>
        </a:p>
      </dgm:t>
    </dgm:pt>
    <dgm:pt modelId="{D9CE3644-6CA8-4B87-8E35-4EA509ED630B}" type="parTrans" cxnId="{55323E19-AD73-4066-8794-357CDB2C0428}">
      <dgm:prSet/>
      <dgm:spPr/>
      <dgm:t>
        <a:bodyPr/>
        <a:lstStyle/>
        <a:p>
          <a:endParaRPr lang="ru-RU"/>
        </a:p>
      </dgm:t>
    </dgm:pt>
    <dgm:pt modelId="{14C415A3-0155-4EE2-A44A-DE4782CC47A2}" type="sibTrans" cxnId="{55323E19-AD73-4066-8794-357CDB2C0428}">
      <dgm:prSet/>
      <dgm:spPr/>
      <dgm:t>
        <a:bodyPr/>
        <a:lstStyle/>
        <a:p>
          <a:endParaRPr lang="ru-RU"/>
        </a:p>
      </dgm:t>
    </dgm:pt>
    <dgm:pt modelId="{31D20F7B-4375-4C2F-83F8-664BEC073F0B}">
      <dgm:prSet phldrT="[Текст]" custT="1"/>
      <dgm:spPr>
        <a:solidFill>
          <a:srgbClr val="FFC000"/>
        </a:solidFill>
      </dgm:spPr>
      <dgm:t>
        <a:bodyPr/>
        <a:lstStyle/>
        <a:p>
          <a:r>
            <a:rPr lang="ru-RU" sz="1800" b="1" u="sng" dirty="0" smtClean="0">
              <a:solidFill>
                <a:schemeClr val="tx1"/>
              </a:solidFill>
            </a:rPr>
            <a:t>Строительство и реконструкция дорог</a:t>
          </a:r>
          <a:endParaRPr lang="ru-RU" sz="1800" b="1" u="sng" dirty="0">
            <a:solidFill>
              <a:schemeClr val="tx1"/>
            </a:solidFill>
          </a:endParaRPr>
        </a:p>
      </dgm:t>
    </dgm:pt>
    <dgm:pt modelId="{7E9FB233-452F-4015-8DBD-E095C170C020}" type="parTrans" cxnId="{3CBB5B90-0A69-4637-B751-468E6B21BAC8}">
      <dgm:prSet/>
      <dgm:spPr/>
      <dgm:t>
        <a:bodyPr/>
        <a:lstStyle/>
        <a:p>
          <a:endParaRPr lang="ru-RU"/>
        </a:p>
      </dgm:t>
    </dgm:pt>
    <dgm:pt modelId="{C5630AC2-AF00-483E-8FF7-1375DA948117}" type="sibTrans" cxnId="{3CBB5B90-0A69-4637-B751-468E6B21BAC8}">
      <dgm:prSet/>
      <dgm:spPr/>
      <dgm:t>
        <a:bodyPr/>
        <a:lstStyle/>
        <a:p>
          <a:endParaRPr lang="ru-RU"/>
        </a:p>
      </dgm:t>
    </dgm:pt>
    <dgm:pt modelId="{F539DC06-62D1-4B27-B7D7-7B42018BAB64}">
      <dgm:prSet phldrT="[Текст]" custT="1"/>
      <dgm:spPr>
        <a:solidFill>
          <a:srgbClr val="FFC000"/>
        </a:solidFill>
      </dgm:spPr>
      <dgm:t>
        <a:bodyPr/>
        <a:lstStyle/>
        <a:p>
          <a:r>
            <a:rPr lang="ru-RU" sz="1100" b="1" dirty="0" smtClean="0">
              <a:solidFill>
                <a:schemeClr val="tx2">
                  <a:lumMod val="75000"/>
                </a:schemeClr>
              </a:solidFill>
            </a:rPr>
            <a:t>Разработка ПСД«Реконструкция а/</a:t>
          </a:r>
          <a:r>
            <a:rPr lang="ru-RU" sz="1100" b="1" dirty="0" err="1" smtClean="0">
              <a:solidFill>
                <a:schemeClr val="tx2">
                  <a:lumMod val="75000"/>
                </a:schemeClr>
              </a:solidFill>
            </a:rPr>
            <a:t>д</a:t>
          </a:r>
          <a:r>
            <a:rPr lang="ru-RU" sz="1100" b="1" dirty="0" smtClean="0">
              <a:solidFill>
                <a:schemeClr val="tx2">
                  <a:lumMod val="75000"/>
                </a:schemeClr>
              </a:solidFill>
            </a:rPr>
            <a:t>:«Нытва -Новоильинский» - п.Солнечный, от Лесхоза до комбината строительных конструкций, по улицам Луговая, Комарова»</a:t>
          </a:r>
          <a:endParaRPr lang="ru-RU" sz="1100" b="1" dirty="0">
            <a:solidFill>
              <a:schemeClr val="tx2">
                <a:lumMod val="75000"/>
              </a:schemeClr>
            </a:solidFill>
          </a:endParaRPr>
        </a:p>
      </dgm:t>
    </dgm:pt>
    <dgm:pt modelId="{B9B84085-8413-4CED-B08B-1DED3255415B}" type="parTrans" cxnId="{8535E868-84B6-40A9-86E8-BD9303503E6B}">
      <dgm:prSet/>
      <dgm:spPr/>
      <dgm:t>
        <a:bodyPr/>
        <a:lstStyle/>
        <a:p>
          <a:endParaRPr lang="ru-RU"/>
        </a:p>
      </dgm:t>
    </dgm:pt>
    <dgm:pt modelId="{F074656B-F7F2-4958-8991-CFFB41522EE3}" type="sibTrans" cxnId="{8535E868-84B6-40A9-86E8-BD9303503E6B}">
      <dgm:prSet/>
      <dgm:spPr/>
      <dgm:t>
        <a:bodyPr/>
        <a:lstStyle/>
        <a:p>
          <a:endParaRPr lang="ru-RU"/>
        </a:p>
      </dgm:t>
    </dgm:pt>
    <dgm:pt modelId="{EAEE95F1-D784-4780-8DA6-FE66CE1C640E}">
      <dgm:prSet phldrT="[Текст]" custT="1"/>
      <dgm:spPr>
        <a:solidFill>
          <a:srgbClr val="FFC000"/>
        </a:solidFill>
      </dgm:spPr>
      <dgm:t>
        <a:bodyPr/>
        <a:lstStyle/>
        <a:p>
          <a:r>
            <a:rPr lang="ru-RU" sz="1400" b="1" dirty="0" smtClean="0">
              <a:solidFill>
                <a:schemeClr val="tx2">
                  <a:lumMod val="75000"/>
                </a:schemeClr>
              </a:solidFill>
            </a:rPr>
            <a:t>Ремонт автомобильных дорог «Нытва-Новоильинский», «Сукманы-Уральский»</a:t>
          </a:r>
          <a:endParaRPr lang="ru-RU" sz="1400" b="1" dirty="0">
            <a:solidFill>
              <a:schemeClr val="tx2">
                <a:lumMod val="75000"/>
              </a:schemeClr>
            </a:solidFill>
          </a:endParaRPr>
        </a:p>
      </dgm:t>
    </dgm:pt>
    <dgm:pt modelId="{18B4E91C-2660-4F85-B4E7-D7869E1C0AEE}" type="parTrans" cxnId="{4F7FBCE8-889F-46AD-AE98-BC149D92470F}">
      <dgm:prSet/>
      <dgm:spPr/>
      <dgm:t>
        <a:bodyPr/>
        <a:lstStyle/>
        <a:p>
          <a:endParaRPr lang="ru-RU"/>
        </a:p>
      </dgm:t>
    </dgm:pt>
    <dgm:pt modelId="{B1CA30DC-88B2-4CA4-87A5-482D180F3F5F}" type="sibTrans" cxnId="{4F7FBCE8-889F-46AD-AE98-BC149D92470F}">
      <dgm:prSet/>
      <dgm:spPr/>
      <dgm:t>
        <a:bodyPr/>
        <a:lstStyle/>
        <a:p>
          <a:endParaRPr lang="ru-RU"/>
        </a:p>
      </dgm:t>
    </dgm:pt>
    <dgm:pt modelId="{D4D2B606-013A-43CA-AF0E-272F54AE3CEC}">
      <dgm:prSet phldrT="[Текст]" custT="1"/>
      <dgm:spPr>
        <a:solidFill>
          <a:srgbClr val="FFC000"/>
        </a:solidFill>
      </dgm:spPr>
      <dgm:t>
        <a:bodyPr/>
        <a:lstStyle/>
        <a:p>
          <a:endParaRPr lang="ru-RU" sz="1200" dirty="0">
            <a:solidFill>
              <a:schemeClr val="tx2">
                <a:lumMod val="75000"/>
              </a:schemeClr>
            </a:solidFill>
          </a:endParaRPr>
        </a:p>
      </dgm:t>
    </dgm:pt>
    <dgm:pt modelId="{797BF45D-2584-469A-9DD3-77D08BA2E1AF}" type="parTrans" cxnId="{0E9C034C-D953-43EC-A935-AD7E328C9563}">
      <dgm:prSet/>
      <dgm:spPr/>
      <dgm:t>
        <a:bodyPr/>
        <a:lstStyle/>
        <a:p>
          <a:endParaRPr lang="ru-RU"/>
        </a:p>
      </dgm:t>
    </dgm:pt>
    <dgm:pt modelId="{215A6E05-F77F-4CF6-B3ED-69D6A752AFA5}" type="sibTrans" cxnId="{0E9C034C-D953-43EC-A935-AD7E328C9563}">
      <dgm:prSet/>
      <dgm:spPr/>
      <dgm:t>
        <a:bodyPr/>
        <a:lstStyle/>
        <a:p>
          <a:endParaRPr lang="ru-RU"/>
        </a:p>
      </dgm:t>
    </dgm:pt>
    <dgm:pt modelId="{6C46F2D3-E0AA-4167-B33B-180731AD02D4}">
      <dgm:prSet phldrT="[Текст]" custT="1"/>
      <dgm:spPr>
        <a:solidFill>
          <a:srgbClr val="FFC000"/>
        </a:solidFill>
      </dgm:spPr>
      <dgm:t>
        <a:bodyPr/>
        <a:lstStyle/>
        <a:p>
          <a:r>
            <a:rPr lang="ru-RU" sz="1100" b="1" dirty="0" smtClean="0">
              <a:solidFill>
                <a:schemeClr val="tx2">
                  <a:lumMod val="75000"/>
                </a:schemeClr>
              </a:solidFill>
            </a:rPr>
            <a:t>Устройство тротуаров с ограждениями </a:t>
          </a:r>
          <a:endParaRPr lang="ru-RU" sz="1100" b="1" dirty="0">
            <a:solidFill>
              <a:schemeClr val="tx2">
                <a:lumMod val="75000"/>
              </a:schemeClr>
            </a:solidFill>
          </a:endParaRPr>
        </a:p>
      </dgm:t>
    </dgm:pt>
    <dgm:pt modelId="{CDE543C3-2A43-42C1-BB0F-0B7A7E2BD930}" type="parTrans" cxnId="{C0760950-CC2F-41FE-BCC6-BC105977DAAF}">
      <dgm:prSet/>
      <dgm:spPr/>
      <dgm:t>
        <a:bodyPr/>
        <a:lstStyle/>
        <a:p>
          <a:endParaRPr lang="ru-RU"/>
        </a:p>
      </dgm:t>
    </dgm:pt>
    <dgm:pt modelId="{1BFF339E-2BA9-4612-969B-2E97EA92B2DC}" type="sibTrans" cxnId="{C0760950-CC2F-41FE-BCC6-BC105977DAAF}">
      <dgm:prSet/>
      <dgm:spPr/>
      <dgm:t>
        <a:bodyPr/>
        <a:lstStyle/>
        <a:p>
          <a:endParaRPr lang="ru-RU"/>
        </a:p>
      </dgm:t>
    </dgm:pt>
    <dgm:pt modelId="{C58322CC-EAEC-427D-81E9-83B55BCB3079}">
      <dgm:prSet phldrT="[Текст]" custT="1"/>
      <dgm:spPr>
        <a:solidFill>
          <a:srgbClr val="FFC000"/>
        </a:solidFill>
      </dgm:spPr>
      <dgm:t>
        <a:bodyPr/>
        <a:lstStyle/>
        <a:p>
          <a:r>
            <a:rPr lang="ru-RU" sz="1100" b="1" dirty="0" smtClean="0">
              <a:solidFill>
                <a:schemeClr val="tx2">
                  <a:lumMod val="75000"/>
                </a:schemeClr>
              </a:solidFill>
            </a:rPr>
            <a:t>Устройства наружного освещения автомобильных дорог</a:t>
          </a:r>
          <a:endParaRPr lang="ru-RU" sz="1100" b="1" dirty="0">
            <a:solidFill>
              <a:schemeClr val="tx2">
                <a:lumMod val="75000"/>
              </a:schemeClr>
            </a:solidFill>
          </a:endParaRPr>
        </a:p>
      </dgm:t>
    </dgm:pt>
    <dgm:pt modelId="{7041282F-D0B8-477F-AC1F-778F39778C13}" type="parTrans" cxnId="{9EDF991B-D397-4946-AE17-317C7AB70223}">
      <dgm:prSet/>
      <dgm:spPr/>
      <dgm:t>
        <a:bodyPr/>
        <a:lstStyle/>
        <a:p>
          <a:endParaRPr lang="ru-RU"/>
        </a:p>
      </dgm:t>
    </dgm:pt>
    <dgm:pt modelId="{2993F26B-DB0D-4B27-A3ED-EC78BD98556A}" type="sibTrans" cxnId="{9EDF991B-D397-4946-AE17-317C7AB70223}">
      <dgm:prSet/>
      <dgm:spPr/>
      <dgm:t>
        <a:bodyPr/>
        <a:lstStyle/>
        <a:p>
          <a:endParaRPr lang="ru-RU"/>
        </a:p>
      </dgm:t>
    </dgm:pt>
    <dgm:pt modelId="{88882D54-E26D-42BB-9405-4B25B95126A2}" type="pres">
      <dgm:prSet presAssocID="{9E6A6819-2761-4D52-9066-025628DE47A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1E6574D-30AD-4F21-8F66-391E609C7B6C}" type="pres">
      <dgm:prSet presAssocID="{B6E35CDB-A78E-4258-98E1-4F52DCE0D37C}" presName="node" presStyleLbl="node1" presStyleIdx="0" presStyleCnt="4" custLinFactX="-1457" custLinFactNeighborX="-100000" custLinFactNeighborY="-64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ADD46A-ED3A-47CE-A791-FB406398F6A5}" type="pres">
      <dgm:prSet presAssocID="{08E4AFBE-59A7-41C0-8811-245F1284C4F8}" presName="sibTrans" presStyleCnt="0"/>
      <dgm:spPr/>
    </dgm:pt>
    <dgm:pt modelId="{B1069A3B-8FF1-4F4C-B1D8-47A60444D6E8}" type="pres">
      <dgm:prSet presAssocID="{976DBCBE-53C7-414E-9BD6-6D06258AC5D1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7C4E6B-313A-4294-A7A9-CFCA8D9834BF}" type="pres">
      <dgm:prSet presAssocID="{DC0C14B6-2125-40DE-A58A-D9F05E0AF7F8}" presName="sibTrans" presStyleCnt="0"/>
      <dgm:spPr/>
    </dgm:pt>
    <dgm:pt modelId="{53943CF0-2265-4F15-9B0E-3308A283CECF}" type="pres">
      <dgm:prSet presAssocID="{8EF25718-1FE8-4F29-B6A3-40C2690597AA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8A22EE-13EC-4203-BEC9-DC8CCF3E8C4A}" type="pres">
      <dgm:prSet presAssocID="{590BC7B0-CD81-4BEB-BF44-DF0B49A1ECC9}" presName="sibTrans" presStyleCnt="0"/>
      <dgm:spPr/>
    </dgm:pt>
    <dgm:pt modelId="{E9B2E9D8-D777-404D-A47B-17823F7DFF38}" type="pres">
      <dgm:prSet presAssocID="{31D20F7B-4375-4C2F-83F8-664BEC073F0B}" presName="node" presStyleLbl="node1" presStyleIdx="3" presStyleCnt="4" custScaleX="1003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84251A7-1C0A-4965-B4C7-C9907D363E78}" type="presOf" srcId="{B6E35CDB-A78E-4258-98E1-4F52DCE0D37C}" destId="{A1E6574D-30AD-4F21-8F66-391E609C7B6C}" srcOrd="0" destOrd="0" presId="urn:microsoft.com/office/officeart/2005/8/layout/hList6"/>
    <dgm:cxn modelId="{67BD571B-77DE-4BAE-93E1-E24DA49BCF9C}" srcId="{8EF25718-1FE8-4F29-B6A3-40C2690597AA}" destId="{94D2361E-EB52-4BEE-A371-FC088E9F8ACE}" srcOrd="1" destOrd="0" parTransId="{2BFB7988-2194-4669-AD21-7EA182BDAE90}" sibTransId="{5EBDA344-9333-4C6A-86CE-22CAA3E87A51}"/>
    <dgm:cxn modelId="{E06A587F-FB62-4B7B-8FDD-1D17FE87A6CD}" type="presOf" srcId="{9A5903D6-4914-4221-883F-15CBAE8454CA}" destId="{B1069A3B-8FF1-4F4C-B1D8-47A60444D6E8}" srcOrd="0" destOrd="1" presId="urn:microsoft.com/office/officeart/2005/8/layout/hList6"/>
    <dgm:cxn modelId="{0D755B52-F71D-4B5C-B1B0-DA10716D6448}" type="presOf" srcId="{8EF25718-1FE8-4F29-B6A3-40C2690597AA}" destId="{53943CF0-2265-4F15-9B0E-3308A283CECF}" srcOrd="0" destOrd="0" presId="urn:microsoft.com/office/officeart/2005/8/layout/hList6"/>
    <dgm:cxn modelId="{0B97A0F2-09B1-4DE5-AE16-BD1ACE476FB0}" srcId="{9E6A6819-2761-4D52-9066-025628DE47A0}" destId="{976DBCBE-53C7-414E-9BD6-6D06258AC5D1}" srcOrd="1" destOrd="0" parTransId="{E716106E-51A6-4F51-AD50-5BE2E87ED182}" sibTransId="{DC0C14B6-2125-40DE-A58A-D9F05E0AF7F8}"/>
    <dgm:cxn modelId="{702229CD-DAE6-412A-9061-6D5465CCC271}" type="presOf" srcId="{16D67556-82F9-4D61-8737-F921A84112E7}" destId="{A1E6574D-30AD-4F21-8F66-391E609C7B6C}" srcOrd="0" destOrd="1" presId="urn:microsoft.com/office/officeart/2005/8/layout/hList6"/>
    <dgm:cxn modelId="{277A23A1-BA83-4E23-831F-CE01E5BED465}" type="presOf" srcId="{1000B336-1542-4FC6-B823-EC0FDCA4356A}" destId="{53943CF0-2265-4F15-9B0E-3308A283CECF}" srcOrd="0" destOrd="3" presId="urn:microsoft.com/office/officeart/2005/8/layout/hList6"/>
    <dgm:cxn modelId="{4A3B3D68-A73C-424B-A9F0-69DFDAFBB1F1}" srcId="{B6E35CDB-A78E-4258-98E1-4F52DCE0D37C}" destId="{F090049A-2D9B-4A5E-9444-56054469B5FE}" srcOrd="1" destOrd="0" parTransId="{382A42D4-93BC-4888-AB63-EA9EC43AF458}" sibTransId="{57A8AAFE-4CE4-4EFF-AEB4-2E5FA561C7F0}"/>
    <dgm:cxn modelId="{8BDE8AD5-F4BC-45E3-AF90-4BB52B508CA6}" type="presOf" srcId="{9E6A6819-2761-4D52-9066-025628DE47A0}" destId="{88882D54-E26D-42BB-9405-4B25B95126A2}" srcOrd="0" destOrd="0" presId="urn:microsoft.com/office/officeart/2005/8/layout/hList6"/>
    <dgm:cxn modelId="{3CBB5B90-0A69-4637-B751-468E6B21BAC8}" srcId="{9E6A6819-2761-4D52-9066-025628DE47A0}" destId="{31D20F7B-4375-4C2F-83F8-664BEC073F0B}" srcOrd="3" destOrd="0" parTransId="{7E9FB233-452F-4015-8DBD-E095C170C020}" sibTransId="{C5630AC2-AF00-483E-8FF7-1375DA948117}"/>
    <dgm:cxn modelId="{F188268F-7D1D-4BDC-87DC-7CA165A3500B}" srcId="{976DBCBE-53C7-414E-9BD6-6D06258AC5D1}" destId="{9A5903D6-4914-4221-883F-15CBAE8454CA}" srcOrd="0" destOrd="0" parTransId="{C4E4BED4-99E9-4776-A917-077EE27CD8A5}" sibTransId="{BE084FE3-06DF-4FB9-8C5B-692DAF92033D}"/>
    <dgm:cxn modelId="{7AEF814F-C45C-4972-9892-C735416F0439}" type="presOf" srcId="{F090049A-2D9B-4A5E-9444-56054469B5FE}" destId="{A1E6574D-30AD-4F21-8F66-391E609C7B6C}" srcOrd="0" destOrd="2" presId="urn:microsoft.com/office/officeart/2005/8/layout/hList6"/>
    <dgm:cxn modelId="{B8529E92-47F5-4036-A22D-24DE1FBE6987}" srcId="{B6E35CDB-A78E-4258-98E1-4F52DCE0D37C}" destId="{16D67556-82F9-4D61-8737-F921A84112E7}" srcOrd="0" destOrd="0" parTransId="{A5080C23-911C-4E97-B101-DE6ACBDE5E13}" sibTransId="{F2000177-ECF9-4BDE-8ADF-A1E3193F1B25}"/>
    <dgm:cxn modelId="{391A2BC8-2FD8-4061-8757-C8012A9546D8}" type="presOf" srcId="{6C46F2D3-E0AA-4167-B33B-180731AD02D4}" destId="{E9B2E9D8-D777-404D-A47B-17823F7DFF38}" srcOrd="0" destOrd="2" presId="urn:microsoft.com/office/officeart/2005/8/layout/hList6"/>
    <dgm:cxn modelId="{7D437D38-E6A6-443A-9C40-B4386DEB0B83}" srcId="{9E6A6819-2761-4D52-9066-025628DE47A0}" destId="{B6E35CDB-A78E-4258-98E1-4F52DCE0D37C}" srcOrd="0" destOrd="0" parTransId="{7FC4FF62-A736-44CB-B3B5-D4D3027A9DC9}" sibTransId="{08E4AFBE-59A7-41C0-8811-245F1284C4F8}"/>
    <dgm:cxn modelId="{0E9C034C-D953-43EC-A935-AD7E328C9563}" srcId="{31D20F7B-4375-4C2F-83F8-664BEC073F0B}" destId="{D4D2B606-013A-43CA-AF0E-272F54AE3CEC}" srcOrd="3" destOrd="0" parTransId="{797BF45D-2584-469A-9DD3-77D08BA2E1AF}" sibTransId="{215A6E05-F77F-4CF6-B3ED-69D6A752AFA5}"/>
    <dgm:cxn modelId="{55323E19-AD73-4066-8794-357CDB2C0428}" srcId="{8EF25718-1FE8-4F29-B6A3-40C2690597AA}" destId="{1000B336-1542-4FC6-B823-EC0FDCA4356A}" srcOrd="2" destOrd="0" parTransId="{D9CE3644-6CA8-4B87-8E35-4EA509ED630B}" sibTransId="{14C415A3-0155-4EE2-A44A-DE4782CC47A2}"/>
    <dgm:cxn modelId="{1F32ECF4-DDDE-4AD7-941E-814F00E36581}" type="presOf" srcId="{D4D2B606-013A-43CA-AF0E-272F54AE3CEC}" destId="{E9B2E9D8-D777-404D-A47B-17823F7DFF38}" srcOrd="0" destOrd="4" presId="urn:microsoft.com/office/officeart/2005/8/layout/hList6"/>
    <dgm:cxn modelId="{847874E9-CDD1-481C-8026-D4A8989C2FDE}" type="presOf" srcId="{31D20F7B-4375-4C2F-83F8-664BEC073F0B}" destId="{E9B2E9D8-D777-404D-A47B-17823F7DFF38}" srcOrd="0" destOrd="0" presId="urn:microsoft.com/office/officeart/2005/8/layout/hList6"/>
    <dgm:cxn modelId="{C0760950-CC2F-41FE-BCC6-BC105977DAAF}" srcId="{31D20F7B-4375-4C2F-83F8-664BEC073F0B}" destId="{6C46F2D3-E0AA-4167-B33B-180731AD02D4}" srcOrd="1" destOrd="0" parTransId="{CDE543C3-2A43-42C1-BB0F-0B7A7E2BD930}" sibTransId="{1BFF339E-2BA9-4612-969B-2E97EA92B2DC}"/>
    <dgm:cxn modelId="{5EF05E8E-35E9-4D06-BC2D-043F52EF726C}" type="presOf" srcId="{C58322CC-EAEC-427D-81E9-83B55BCB3079}" destId="{E9B2E9D8-D777-404D-A47B-17823F7DFF38}" srcOrd="0" destOrd="3" presId="urn:microsoft.com/office/officeart/2005/8/layout/hList6"/>
    <dgm:cxn modelId="{4F7FBCE8-889F-46AD-AE98-BC149D92470F}" srcId="{8EF25718-1FE8-4F29-B6A3-40C2690597AA}" destId="{EAEE95F1-D784-4780-8DA6-FE66CE1C640E}" srcOrd="0" destOrd="0" parTransId="{18B4E91C-2660-4F85-B4E7-D7869E1C0AEE}" sibTransId="{B1CA30DC-88B2-4CA4-87A5-482D180F3F5F}"/>
    <dgm:cxn modelId="{8535E868-84B6-40A9-86E8-BD9303503E6B}" srcId="{31D20F7B-4375-4C2F-83F8-664BEC073F0B}" destId="{F539DC06-62D1-4B27-B7D7-7B42018BAB64}" srcOrd="0" destOrd="0" parTransId="{B9B84085-8413-4CED-B08B-1DED3255415B}" sibTransId="{F074656B-F7F2-4958-8991-CFFB41522EE3}"/>
    <dgm:cxn modelId="{DBBCE097-BCA2-4459-A6EA-2ED063138C3B}" type="presOf" srcId="{976DBCBE-53C7-414E-9BD6-6D06258AC5D1}" destId="{B1069A3B-8FF1-4F4C-B1D8-47A60444D6E8}" srcOrd="0" destOrd="0" presId="urn:microsoft.com/office/officeart/2005/8/layout/hList6"/>
    <dgm:cxn modelId="{9EDF991B-D397-4946-AE17-317C7AB70223}" srcId="{31D20F7B-4375-4C2F-83F8-664BEC073F0B}" destId="{C58322CC-EAEC-427D-81E9-83B55BCB3079}" srcOrd="2" destOrd="0" parTransId="{7041282F-D0B8-477F-AC1F-778F39778C13}" sibTransId="{2993F26B-DB0D-4B27-A3ED-EC78BD98556A}"/>
    <dgm:cxn modelId="{EE96ED8A-04A4-4652-8903-F99979AF63B1}" type="presOf" srcId="{F539DC06-62D1-4B27-B7D7-7B42018BAB64}" destId="{E9B2E9D8-D777-404D-A47B-17823F7DFF38}" srcOrd="0" destOrd="1" presId="urn:microsoft.com/office/officeart/2005/8/layout/hList6"/>
    <dgm:cxn modelId="{F8EBA147-4234-4E3C-93DE-DF956CEB6F97}" type="presOf" srcId="{EAEE95F1-D784-4780-8DA6-FE66CE1C640E}" destId="{53943CF0-2265-4F15-9B0E-3308A283CECF}" srcOrd="0" destOrd="1" presId="urn:microsoft.com/office/officeart/2005/8/layout/hList6"/>
    <dgm:cxn modelId="{4CD9D019-8A75-4504-AD4B-41B721357072}" srcId="{9E6A6819-2761-4D52-9066-025628DE47A0}" destId="{8EF25718-1FE8-4F29-B6A3-40C2690597AA}" srcOrd="2" destOrd="0" parTransId="{247957E4-8DB4-4D52-AA86-088CDAC5A91E}" sibTransId="{590BC7B0-CD81-4BEB-BF44-DF0B49A1ECC9}"/>
    <dgm:cxn modelId="{6A8F58C1-73F7-4735-BE92-23ECD85225CE}" type="presOf" srcId="{94D2361E-EB52-4BEE-A371-FC088E9F8ACE}" destId="{53943CF0-2265-4F15-9B0E-3308A283CECF}" srcOrd="0" destOrd="2" presId="urn:microsoft.com/office/officeart/2005/8/layout/hList6"/>
    <dgm:cxn modelId="{8BEFAE00-E782-4024-BD26-80C87AAE7843}" type="presParOf" srcId="{88882D54-E26D-42BB-9405-4B25B95126A2}" destId="{A1E6574D-30AD-4F21-8F66-391E609C7B6C}" srcOrd="0" destOrd="0" presId="urn:microsoft.com/office/officeart/2005/8/layout/hList6"/>
    <dgm:cxn modelId="{2ABA4E0E-E621-4B58-8269-800CEB26E696}" type="presParOf" srcId="{88882D54-E26D-42BB-9405-4B25B95126A2}" destId="{2DADD46A-ED3A-47CE-A791-FB406398F6A5}" srcOrd="1" destOrd="0" presId="urn:microsoft.com/office/officeart/2005/8/layout/hList6"/>
    <dgm:cxn modelId="{98FFDD3D-BDBF-4534-BB59-8CD908239797}" type="presParOf" srcId="{88882D54-E26D-42BB-9405-4B25B95126A2}" destId="{B1069A3B-8FF1-4F4C-B1D8-47A60444D6E8}" srcOrd="2" destOrd="0" presId="urn:microsoft.com/office/officeart/2005/8/layout/hList6"/>
    <dgm:cxn modelId="{EEF537D8-8890-49EC-A0CE-B2A708C8824E}" type="presParOf" srcId="{88882D54-E26D-42BB-9405-4B25B95126A2}" destId="{537C4E6B-313A-4294-A7A9-CFCA8D9834BF}" srcOrd="3" destOrd="0" presId="urn:microsoft.com/office/officeart/2005/8/layout/hList6"/>
    <dgm:cxn modelId="{59D8DAB5-7F87-447C-BC9E-570D0067AC68}" type="presParOf" srcId="{88882D54-E26D-42BB-9405-4B25B95126A2}" destId="{53943CF0-2265-4F15-9B0E-3308A283CECF}" srcOrd="4" destOrd="0" presId="urn:microsoft.com/office/officeart/2005/8/layout/hList6"/>
    <dgm:cxn modelId="{919C7790-4533-44E6-9757-3A531A0EC877}" type="presParOf" srcId="{88882D54-E26D-42BB-9405-4B25B95126A2}" destId="{4A8A22EE-13EC-4203-BEC9-DC8CCF3E8C4A}" srcOrd="5" destOrd="0" presId="urn:microsoft.com/office/officeart/2005/8/layout/hList6"/>
    <dgm:cxn modelId="{BBA88DF5-25A3-4A8D-A2C1-B5AA0902D6A1}" type="presParOf" srcId="{88882D54-E26D-42BB-9405-4B25B95126A2}" destId="{E9B2E9D8-D777-404D-A47B-17823F7DFF38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63ABD3E-4DC1-44DA-BFA7-719910078183}" type="doc">
      <dgm:prSet loTypeId="urn:microsoft.com/office/officeart/2005/8/layout/venn1" loCatId="relationship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7C334566-9F4A-4EF2-BE29-BD7C5161E948}">
      <dgm:prSet custT="1"/>
      <dgm:spPr/>
      <dgm:t>
        <a:bodyPr/>
        <a:lstStyle/>
        <a:p>
          <a:pPr rtl="0"/>
          <a:r>
            <a:rPr lang="ru-RU" sz="3200" b="1" dirty="0" smtClean="0"/>
            <a:t>Муниципальная программа «Управление земельными ресурсами и муниципальным имуществом Нытвенского муниципального района»</a:t>
          </a:r>
          <a:endParaRPr lang="ru-RU" sz="3200" dirty="0"/>
        </a:p>
      </dgm:t>
    </dgm:pt>
    <dgm:pt modelId="{2E98BA96-CA81-491D-AB4A-EF27D9F9299A}" type="parTrans" cxnId="{95B4C998-A1A2-45FF-A981-44C6E581A649}">
      <dgm:prSet/>
      <dgm:spPr/>
      <dgm:t>
        <a:bodyPr/>
        <a:lstStyle/>
        <a:p>
          <a:endParaRPr lang="ru-RU"/>
        </a:p>
      </dgm:t>
    </dgm:pt>
    <dgm:pt modelId="{0B04B0F0-3AA9-40FE-A393-C2583E7DDF9D}" type="sibTrans" cxnId="{95B4C998-A1A2-45FF-A981-44C6E581A649}">
      <dgm:prSet/>
      <dgm:spPr/>
      <dgm:t>
        <a:bodyPr/>
        <a:lstStyle/>
        <a:p>
          <a:endParaRPr lang="ru-RU"/>
        </a:p>
      </dgm:t>
    </dgm:pt>
    <dgm:pt modelId="{7B692D34-2AAE-45E8-AB4A-33024EADC088}" type="pres">
      <dgm:prSet presAssocID="{A63ABD3E-4DC1-44DA-BFA7-719910078183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F831835-78E2-4EF4-A8E6-8DE9ED2550EC}" type="pres">
      <dgm:prSet presAssocID="{7C334566-9F4A-4EF2-BE29-BD7C5161E948}" presName="circ1TxSh" presStyleLbl="vennNode1" presStyleIdx="0" presStyleCnt="1" custScaleX="223741" custLinFactNeighborX="752" custLinFactNeighborY="24290"/>
      <dgm:spPr/>
      <dgm:t>
        <a:bodyPr/>
        <a:lstStyle/>
        <a:p>
          <a:endParaRPr lang="ru-RU"/>
        </a:p>
      </dgm:t>
    </dgm:pt>
  </dgm:ptLst>
  <dgm:cxnLst>
    <dgm:cxn modelId="{95B4C998-A1A2-45FF-A981-44C6E581A649}" srcId="{A63ABD3E-4DC1-44DA-BFA7-719910078183}" destId="{7C334566-9F4A-4EF2-BE29-BD7C5161E948}" srcOrd="0" destOrd="0" parTransId="{2E98BA96-CA81-491D-AB4A-EF27D9F9299A}" sibTransId="{0B04B0F0-3AA9-40FE-A393-C2583E7DDF9D}"/>
    <dgm:cxn modelId="{EEE44C6A-D09B-4FF5-8E21-1286E9EA8C32}" type="presOf" srcId="{A63ABD3E-4DC1-44DA-BFA7-719910078183}" destId="{7B692D34-2AAE-45E8-AB4A-33024EADC088}" srcOrd="0" destOrd="0" presId="urn:microsoft.com/office/officeart/2005/8/layout/venn1"/>
    <dgm:cxn modelId="{B499FE33-5208-471A-8323-63944DB50A71}" type="presOf" srcId="{7C334566-9F4A-4EF2-BE29-BD7C5161E948}" destId="{4F831835-78E2-4EF4-A8E6-8DE9ED2550EC}" srcOrd="0" destOrd="0" presId="urn:microsoft.com/office/officeart/2005/8/layout/venn1"/>
    <dgm:cxn modelId="{90C23482-3B39-4877-93FD-51A0F4F58201}" type="presParOf" srcId="{7B692D34-2AAE-45E8-AB4A-33024EADC088}" destId="{4F831835-78E2-4EF4-A8E6-8DE9ED2550EC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EAC9646-1FD3-465B-BDB3-B48CD7BEE706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792F530-853D-44EB-BCCB-5A726175D6A2}">
      <dgm:prSet phldrT="[Текст]" custT="1"/>
      <dgm:spPr>
        <a:solidFill>
          <a:schemeClr val="accent2"/>
        </a:solidFill>
      </dgm:spPr>
      <dgm:t>
        <a:bodyPr/>
        <a:lstStyle/>
        <a:p>
          <a:r>
            <a:rPr lang="ru-RU" sz="1900" b="1" i="1" baseline="0" dirty="0" smtClean="0">
              <a:solidFill>
                <a:schemeClr val="tx1"/>
              </a:solidFill>
            </a:rPr>
            <a:t>Основные мероприятия</a:t>
          </a:r>
          <a:endParaRPr lang="ru-RU" sz="1900" b="1" i="1" baseline="0" dirty="0">
            <a:solidFill>
              <a:schemeClr val="tx1"/>
            </a:solidFill>
          </a:endParaRPr>
        </a:p>
      </dgm:t>
    </dgm:pt>
    <dgm:pt modelId="{073C25EC-693D-4C0F-870C-774FB583CDDF}" type="parTrans" cxnId="{830717C2-7810-437E-BC10-B0C4B042646D}">
      <dgm:prSet/>
      <dgm:spPr/>
      <dgm:t>
        <a:bodyPr/>
        <a:lstStyle/>
        <a:p>
          <a:endParaRPr lang="ru-RU"/>
        </a:p>
      </dgm:t>
    </dgm:pt>
    <dgm:pt modelId="{F06029CC-E099-4788-89AC-D165E9056FBD}" type="sibTrans" cxnId="{830717C2-7810-437E-BC10-B0C4B042646D}">
      <dgm:prSet/>
      <dgm:spPr/>
      <dgm:t>
        <a:bodyPr/>
        <a:lstStyle/>
        <a:p>
          <a:endParaRPr lang="ru-RU"/>
        </a:p>
      </dgm:t>
    </dgm:pt>
    <dgm:pt modelId="{2F93F9B4-2A6E-45B2-A027-40363FCC6F0F}">
      <dgm:prSet phldrT="[Текст]" custT="1"/>
      <dgm:spPr>
        <a:solidFill>
          <a:srgbClr val="9AF874"/>
        </a:solidFill>
      </dgm:spPr>
      <dgm:t>
        <a:bodyPr/>
        <a:lstStyle/>
        <a:p>
          <a:r>
            <a:rPr lang="ru-RU" sz="1300" b="1" i="1" baseline="0" dirty="0" smtClean="0">
              <a:solidFill>
                <a:schemeClr val="tx1"/>
              </a:solidFill>
            </a:rPr>
            <a:t>Проведение комплексных кадастровых работ в целях актуализации Единого государственного реестра недвижимости</a:t>
          </a:r>
          <a:endParaRPr lang="ru-RU" sz="1300" b="1" i="1" baseline="0" dirty="0">
            <a:solidFill>
              <a:schemeClr val="tx1"/>
            </a:solidFill>
          </a:endParaRPr>
        </a:p>
      </dgm:t>
    </dgm:pt>
    <dgm:pt modelId="{0453F9C5-27BB-440A-8203-F9453CB45BB3}" type="parTrans" cxnId="{C8292E4F-D2CB-483D-982F-E3B8DA1BB880}">
      <dgm:prSet/>
      <dgm:spPr/>
      <dgm:t>
        <a:bodyPr/>
        <a:lstStyle/>
        <a:p>
          <a:endParaRPr lang="ru-RU"/>
        </a:p>
      </dgm:t>
    </dgm:pt>
    <dgm:pt modelId="{9AD6AAE1-866A-4FF1-8697-DA4942B643FA}" type="sibTrans" cxnId="{C8292E4F-D2CB-483D-982F-E3B8DA1BB880}">
      <dgm:prSet/>
      <dgm:spPr>
        <a:solidFill>
          <a:srgbClr val="C5FBAF"/>
        </a:solidFill>
      </dgm:spPr>
      <dgm:t>
        <a:bodyPr/>
        <a:lstStyle/>
        <a:p>
          <a:endParaRPr lang="ru-RU"/>
        </a:p>
      </dgm:t>
    </dgm:pt>
    <dgm:pt modelId="{EC1C6A1B-9392-46D8-96AA-57A6C96ED470}">
      <dgm:prSet phldrT="[Текст]" custT="1"/>
      <dgm:spPr>
        <a:solidFill>
          <a:srgbClr val="9AF874"/>
        </a:solidFill>
      </dgm:spPr>
      <dgm:t>
        <a:bodyPr/>
        <a:lstStyle/>
        <a:p>
          <a:r>
            <a:rPr lang="ru-RU" sz="1300" b="1" i="1" baseline="0" dirty="0" smtClean="0">
              <a:solidFill>
                <a:schemeClr val="tx1"/>
              </a:solidFill>
            </a:rPr>
            <a:t>Установление границ населенных пунктов </a:t>
          </a:r>
          <a:endParaRPr lang="ru-RU" sz="1300" b="1" i="1" baseline="0" dirty="0">
            <a:solidFill>
              <a:schemeClr val="tx1"/>
            </a:solidFill>
          </a:endParaRPr>
        </a:p>
      </dgm:t>
    </dgm:pt>
    <dgm:pt modelId="{C0A680DA-4D49-406E-8A1C-79F191F30C41}" type="parTrans" cxnId="{9E75382C-46CA-480C-985D-E50FB6DBC0D8}">
      <dgm:prSet/>
      <dgm:spPr/>
      <dgm:t>
        <a:bodyPr/>
        <a:lstStyle/>
        <a:p>
          <a:endParaRPr lang="ru-RU"/>
        </a:p>
      </dgm:t>
    </dgm:pt>
    <dgm:pt modelId="{C7372F6F-2294-4BEC-B42F-63A60C58635A}" type="sibTrans" cxnId="{9E75382C-46CA-480C-985D-E50FB6DBC0D8}">
      <dgm:prSet/>
      <dgm:spPr>
        <a:solidFill>
          <a:srgbClr val="C5FBAF"/>
        </a:solidFill>
      </dgm:spPr>
      <dgm:t>
        <a:bodyPr/>
        <a:lstStyle/>
        <a:p>
          <a:endParaRPr lang="ru-RU"/>
        </a:p>
      </dgm:t>
    </dgm:pt>
    <dgm:pt modelId="{8C0CE7DA-8AA6-4C9A-93D8-BF54B4D1DEFA}">
      <dgm:prSet phldrT="[Текст]" custT="1"/>
      <dgm:spPr>
        <a:solidFill>
          <a:srgbClr val="9AF874"/>
        </a:solidFill>
      </dgm:spPr>
      <dgm:t>
        <a:bodyPr/>
        <a:lstStyle/>
        <a:p>
          <a:r>
            <a:rPr lang="ru-RU" sz="1300" b="1" i="1" baseline="0" dirty="0" smtClean="0">
              <a:solidFill>
                <a:schemeClr val="tx1"/>
              </a:solidFill>
            </a:rPr>
            <a:t>Проведение землеустроительных и кадастровых работ</a:t>
          </a:r>
          <a:endParaRPr lang="ru-RU" sz="1300" b="1" i="1" baseline="0" dirty="0">
            <a:solidFill>
              <a:schemeClr val="tx1"/>
            </a:solidFill>
          </a:endParaRPr>
        </a:p>
      </dgm:t>
    </dgm:pt>
    <dgm:pt modelId="{337F4C3D-904F-4B22-8C2A-7D7E581B8A0B}" type="parTrans" cxnId="{16767742-D4C3-46A7-BB76-4CC58B03DEB1}">
      <dgm:prSet/>
      <dgm:spPr/>
      <dgm:t>
        <a:bodyPr/>
        <a:lstStyle/>
        <a:p>
          <a:endParaRPr lang="ru-RU"/>
        </a:p>
      </dgm:t>
    </dgm:pt>
    <dgm:pt modelId="{2C249B2A-A77D-4E0C-A6DF-DDB2A7BE07F6}" type="sibTrans" cxnId="{16767742-D4C3-46A7-BB76-4CC58B03DEB1}">
      <dgm:prSet/>
      <dgm:spPr>
        <a:solidFill>
          <a:srgbClr val="C5FBAF"/>
        </a:solidFill>
      </dgm:spPr>
      <dgm:t>
        <a:bodyPr/>
        <a:lstStyle/>
        <a:p>
          <a:endParaRPr lang="ru-RU"/>
        </a:p>
      </dgm:t>
    </dgm:pt>
    <dgm:pt modelId="{838AA104-88DB-4689-982A-4709E142D363}">
      <dgm:prSet phldrT="[Текст]" custT="1"/>
      <dgm:spPr>
        <a:solidFill>
          <a:srgbClr val="9AF874"/>
        </a:solidFill>
      </dgm:spPr>
      <dgm:t>
        <a:bodyPr/>
        <a:lstStyle/>
        <a:p>
          <a:r>
            <a:rPr lang="ru-RU" sz="1300" b="1" i="1" baseline="0" dirty="0" smtClean="0">
              <a:solidFill>
                <a:schemeClr val="tx1"/>
              </a:solidFill>
            </a:rPr>
            <a:t>Проведение кадастровых работ на земельных участках для предоставления многодетным семьям</a:t>
          </a:r>
          <a:endParaRPr lang="ru-RU" sz="1300" b="1" i="1" baseline="0" dirty="0">
            <a:solidFill>
              <a:schemeClr val="tx1"/>
            </a:solidFill>
          </a:endParaRPr>
        </a:p>
      </dgm:t>
    </dgm:pt>
    <dgm:pt modelId="{7E5E6E03-B681-4446-82FE-1A8E2C737121}" type="parTrans" cxnId="{C0402AD2-625A-43DE-A525-F492488D1318}">
      <dgm:prSet/>
      <dgm:spPr/>
      <dgm:t>
        <a:bodyPr/>
        <a:lstStyle/>
        <a:p>
          <a:endParaRPr lang="ru-RU"/>
        </a:p>
      </dgm:t>
    </dgm:pt>
    <dgm:pt modelId="{3B9E23A1-2194-446F-A9BC-FE35599968E1}" type="sibTrans" cxnId="{C0402AD2-625A-43DE-A525-F492488D1318}">
      <dgm:prSet/>
      <dgm:spPr>
        <a:solidFill>
          <a:srgbClr val="C5FBAF"/>
        </a:solidFill>
      </dgm:spPr>
      <dgm:t>
        <a:bodyPr/>
        <a:lstStyle/>
        <a:p>
          <a:endParaRPr lang="ru-RU"/>
        </a:p>
      </dgm:t>
    </dgm:pt>
    <dgm:pt modelId="{DA05E38E-1E16-4C47-93B9-CE5DC654AEFC}">
      <dgm:prSet phldrT="[Текст]" custT="1"/>
      <dgm:spPr>
        <a:solidFill>
          <a:srgbClr val="9AF874"/>
        </a:solidFill>
      </dgm:spPr>
      <dgm:t>
        <a:bodyPr/>
        <a:lstStyle/>
        <a:p>
          <a:r>
            <a:rPr lang="ru-RU" sz="1300" b="1" i="1" baseline="0" dirty="0" smtClean="0">
              <a:solidFill>
                <a:schemeClr val="tx1"/>
              </a:solidFill>
            </a:rPr>
            <a:t>Разработка документов территориального планирования и градостроительного  зонирования</a:t>
          </a:r>
          <a:endParaRPr lang="ru-RU" sz="1300" b="1" i="1" dirty="0"/>
        </a:p>
      </dgm:t>
    </dgm:pt>
    <dgm:pt modelId="{7234F32F-4CD7-4160-8828-0C258636B1EF}" type="parTrans" cxnId="{C8FFCAC2-C556-4AE3-9FAB-77FFB0A31C0E}">
      <dgm:prSet/>
      <dgm:spPr/>
      <dgm:t>
        <a:bodyPr/>
        <a:lstStyle/>
        <a:p>
          <a:endParaRPr lang="ru-RU"/>
        </a:p>
      </dgm:t>
    </dgm:pt>
    <dgm:pt modelId="{D77EFF7D-916D-4AC4-A9D7-2431E9599399}" type="sibTrans" cxnId="{C8FFCAC2-C556-4AE3-9FAB-77FFB0A31C0E}">
      <dgm:prSet/>
      <dgm:spPr>
        <a:solidFill>
          <a:srgbClr val="C5FBAF"/>
        </a:solidFill>
      </dgm:spPr>
      <dgm:t>
        <a:bodyPr/>
        <a:lstStyle/>
        <a:p>
          <a:endParaRPr lang="ru-RU"/>
        </a:p>
      </dgm:t>
    </dgm:pt>
    <dgm:pt modelId="{501FFF5D-3ADE-4F4B-A956-CC7AFB01E5C4}">
      <dgm:prSet phldrT="[Текст]"/>
      <dgm:spPr>
        <a:solidFill>
          <a:srgbClr val="9AF874"/>
        </a:solidFill>
      </dgm:spPr>
      <dgm:t>
        <a:bodyPr/>
        <a:lstStyle/>
        <a:p>
          <a:r>
            <a:rPr lang="ru-RU" b="1" i="1" baseline="0" dirty="0" smtClean="0">
              <a:solidFill>
                <a:schemeClr val="tx1"/>
              </a:solidFill>
            </a:rPr>
            <a:t>Разработка межевания территории и проведение комплексных кадастровых</a:t>
          </a:r>
          <a:endParaRPr lang="ru-RU" b="1" i="1" baseline="0" dirty="0">
            <a:solidFill>
              <a:schemeClr val="tx1"/>
            </a:solidFill>
          </a:endParaRPr>
        </a:p>
      </dgm:t>
    </dgm:pt>
    <dgm:pt modelId="{6616993D-DE7F-4CF6-9B2F-E18C7F0DF432}" type="parTrans" cxnId="{8416E5D6-9D3D-408B-A195-60FA2C2231DA}">
      <dgm:prSet/>
      <dgm:spPr/>
      <dgm:t>
        <a:bodyPr/>
        <a:lstStyle/>
        <a:p>
          <a:endParaRPr lang="ru-RU"/>
        </a:p>
      </dgm:t>
    </dgm:pt>
    <dgm:pt modelId="{906D04F8-DE21-4328-A78A-1F213DD998BE}" type="sibTrans" cxnId="{8416E5D6-9D3D-408B-A195-60FA2C2231DA}">
      <dgm:prSet/>
      <dgm:spPr/>
      <dgm:t>
        <a:bodyPr/>
        <a:lstStyle/>
        <a:p>
          <a:endParaRPr lang="ru-RU"/>
        </a:p>
      </dgm:t>
    </dgm:pt>
    <dgm:pt modelId="{C6A837DA-CAB0-457E-BF86-610B5955E30A}" type="pres">
      <dgm:prSet presAssocID="{5EAC9646-1FD3-465B-BDB3-B48CD7BEE706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3F5500B-73A3-4347-B78D-504AF6DE90B0}" type="pres">
      <dgm:prSet presAssocID="{C792F530-853D-44EB-BCCB-5A726175D6A2}" presName="centerShape" presStyleLbl="node0" presStyleIdx="0" presStyleCnt="1" custScaleX="126765" custScaleY="102479"/>
      <dgm:spPr/>
      <dgm:t>
        <a:bodyPr/>
        <a:lstStyle/>
        <a:p>
          <a:endParaRPr lang="ru-RU"/>
        </a:p>
      </dgm:t>
    </dgm:pt>
    <dgm:pt modelId="{B8074EE0-CAF7-477E-A93C-CAE3CCCAA133}" type="pres">
      <dgm:prSet presAssocID="{2F93F9B4-2A6E-45B2-A027-40363FCC6F0F}" presName="node" presStyleLbl="node1" presStyleIdx="0" presStyleCnt="6" custScaleX="181093" custScaleY="118356" custRadScaleRad="86413" custRadScaleInc="138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3E7A43-9B40-489C-996D-06C3CB1D891F}" type="pres">
      <dgm:prSet presAssocID="{2F93F9B4-2A6E-45B2-A027-40363FCC6F0F}" presName="dummy" presStyleCnt="0"/>
      <dgm:spPr/>
    </dgm:pt>
    <dgm:pt modelId="{EBBB3453-EB47-4C95-AC8D-BF1B8560511A}" type="pres">
      <dgm:prSet presAssocID="{9AD6AAE1-866A-4FF1-8697-DA4942B643FA}" presName="sibTrans" presStyleLbl="sibTrans2D1" presStyleIdx="0" presStyleCnt="6" custScaleX="130581" custScaleY="109574" custLinFactNeighborX="4558" custLinFactNeighborY="-1654"/>
      <dgm:spPr/>
      <dgm:t>
        <a:bodyPr/>
        <a:lstStyle/>
        <a:p>
          <a:endParaRPr lang="ru-RU"/>
        </a:p>
      </dgm:t>
    </dgm:pt>
    <dgm:pt modelId="{4C7E78B4-946D-4F9C-B127-1DCBAFA3346B}" type="pres">
      <dgm:prSet presAssocID="{EC1C6A1B-9392-46D8-96AA-57A6C96ED470}" presName="node" presStyleLbl="node1" presStyleIdx="1" presStyleCnt="6" custScaleX="159827" custScaleY="121891" custRadScaleRad="109189" custRadScaleInc="543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57ED63-C1B6-4E00-9C98-5014A1865E13}" type="pres">
      <dgm:prSet presAssocID="{EC1C6A1B-9392-46D8-96AA-57A6C96ED470}" presName="dummy" presStyleCnt="0"/>
      <dgm:spPr/>
    </dgm:pt>
    <dgm:pt modelId="{0B229103-A25B-467A-BD1F-7291ABB0BEE3}" type="pres">
      <dgm:prSet presAssocID="{C7372F6F-2294-4BEC-B42F-63A60C58635A}" presName="sibTrans" presStyleLbl="sibTrans2D1" presStyleIdx="1" presStyleCnt="6" custScaleX="135228" custScaleY="113043"/>
      <dgm:spPr/>
      <dgm:t>
        <a:bodyPr/>
        <a:lstStyle/>
        <a:p>
          <a:endParaRPr lang="ru-RU"/>
        </a:p>
      </dgm:t>
    </dgm:pt>
    <dgm:pt modelId="{228A9C06-1EE4-4E13-A46C-51BBCD0A84A0}" type="pres">
      <dgm:prSet presAssocID="{8C0CE7DA-8AA6-4C9A-93D8-BF54B4D1DEFA}" presName="node" presStyleLbl="node1" presStyleIdx="2" presStyleCnt="6" custScaleX="163129" custScaleY="117648" custRadScaleRad="108358" custRadScaleInc="10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60C865-4F90-417A-93E9-57D92D648A38}" type="pres">
      <dgm:prSet presAssocID="{8C0CE7DA-8AA6-4C9A-93D8-BF54B4D1DEFA}" presName="dummy" presStyleCnt="0"/>
      <dgm:spPr/>
    </dgm:pt>
    <dgm:pt modelId="{A6D8C573-4317-4DDA-B22D-4DB14B028EFA}" type="pres">
      <dgm:prSet presAssocID="{2C249B2A-A77D-4E0C-A6DF-DDB2A7BE07F6}" presName="sibTrans" presStyleLbl="sibTrans2D1" presStyleIdx="2" presStyleCnt="6"/>
      <dgm:spPr/>
      <dgm:t>
        <a:bodyPr/>
        <a:lstStyle/>
        <a:p>
          <a:endParaRPr lang="ru-RU"/>
        </a:p>
      </dgm:t>
    </dgm:pt>
    <dgm:pt modelId="{0C8D4F9D-B09F-4905-B88C-B92CF2940D32}" type="pres">
      <dgm:prSet presAssocID="{838AA104-88DB-4689-982A-4709E142D363}" presName="node" presStyleLbl="node1" presStyleIdx="3" presStyleCnt="6" custScaleX="175215" custScaleY="1235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9FC89B-33FB-48B6-9DE9-5B2E8BF0CE10}" type="pres">
      <dgm:prSet presAssocID="{838AA104-88DB-4689-982A-4709E142D363}" presName="dummy" presStyleCnt="0"/>
      <dgm:spPr/>
    </dgm:pt>
    <dgm:pt modelId="{B0C90643-8EEC-46AD-B565-083AB90393CA}" type="pres">
      <dgm:prSet presAssocID="{3B9E23A1-2194-446F-A9BC-FE35599968E1}" presName="sibTrans" presStyleLbl="sibTrans2D1" presStyleIdx="3" presStyleCnt="6" custScaleX="124145" custLinFactNeighborX="-3794" custLinFactNeighborY="2115"/>
      <dgm:spPr/>
      <dgm:t>
        <a:bodyPr/>
        <a:lstStyle/>
        <a:p>
          <a:endParaRPr lang="ru-RU"/>
        </a:p>
      </dgm:t>
    </dgm:pt>
    <dgm:pt modelId="{D036C2AD-BFF9-46EF-B1CF-417FFB45ECF2}" type="pres">
      <dgm:prSet presAssocID="{DA05E38E-1E16-4C47-93B9-CE5DC654AEFC}" presName="node" presStyleLbl="node1" presStyleIdx="4" presStyleCnt="6" custScaleX="170228" custScaleY="132585" custRadScaleRad="112826" custRadScaleInc="17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A40B78-6C46-4182-8CDF-73526B2195BB}" type="pres">
      <dgm:prSet presAssocID="{DA05E38E-1E16-4C47-93B9-CE5DC654AEFC}" presName="dummy" presStyleCnt="0"/>
      <dgm:spPr/>
    </dgm:pt>
    <dgm:pt modelId="{BFAE00B1-6A14-4CBA-B2ED-5D5A16636A4A}" type="pres">
      <dgm:prSet presAssocID="{D77EFF7D-916D-4AC4-A9D7-2431E9599399}" presName="sibTrans" presStyleLbl="sibTrans2D1" presStyleIdx="4" presStyleCnt="6" custScaleX="134471" custScaleY="112528"/>
      <dgm:spPr/>
      <dgm:t>
        <a:bodyPr/>
        <a:lstStyle/>
        <a:p>
          <a:endParaRPr lang="ru-RU"/>
        </a:p>
      </dgm:t>
    </dgm:pt>
    <dgm:pt modelId="{5334FB2F-599B-405E-AA04-9172037C5F8E}" type="pres">
      <dgm:prSet presAssocID="{501FFF5D-3ADE-4F4B-A956-CC7AFB01E5C4}" presName="node" presStyleLbl="node1" presStyleIdx="5" presStyleCnt="6" custScaleX="170228" custScaleY="132585" custRadScaleRad="110286" custRadScaleInc="-354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71D850-D6E2-4B88-A9BC-7FF63B7F6057}" type="pres">
      <dgm:prSet presAssocID="{501FFF5D-3ADE-4F4B-A956-CC7AFB01E5C4}" presName="dummy" presStyleCnt="0"/>
      <dgm:spPr/>
    </dgm:pt>
    <dgm:pt modelId="{D04D63A9-F048-4CF5-9918-24732EF403DD}" type="pres">
      <dgm:prSet presAssocID="{906D04F8-DE21-4328-A78A-1F213DD998BE}" presName="sibTrans" presStyleLbl="sibTrans2D1" presStyleIdx="5" presStyleCnt="6" custScaleX="134471" custScaleY="112528"/>
      <dgm:spPr/>
      <dgm:t>
        <a:bodyPr/>
        <a:lstStyle/>
        <a:p>
          <a:endParaRPr lang="ru-RU"/>
        </a:p>
      </dgm:t>
    </dgm:pt>
  </dgm:ptLst>
  <dgm:cxnLst>
    <dgm:cxn modelId="{269D87D2-F4B6-4FB6-A2EA-2908C2E86772}" type="presOf" srcId="{C7372F6F-2294-4BEC-B42F-63A60C58635A}" destId="{0B229103-A25B-467A-BD1F-7291ABB0BEE3}" srcOrd="0" destOrd="0" presId="urn:microsoft.com/office/officeart/2005/8/layout/radial6"/>
    <dgm:cxn modelId="{C0402AD2-625A-43DE-A525-F492488D1318}" srcId="{C792F530-853D-44EB-BCCB-5A726175D6A2}" destId="{838AA104-88DB-4689-982A-4709E142D363}" srcOrd="3" destOrd="0" parTransId="{7E5E6E03-B681-4446-82FE-1A8E2C737121}" sibTransId="{3B9E23A1-2194-446F-A9BC-FE35599968E1}"/>
    <dgm:cxn modelId="{DB607FFD-F784-472B-9974-98CE14AEF49C}" type="presOf" srcId="{906D04F8-DE21-4328-A78A-1F213DD998BE}" destId="{D04D63A9-F048-4CF5-9918-24732EF403DD}" srcOrd="0" destOrd="0" presId="urn:microsoft.com/office/officeart/2005/8/layout/radial6"/>
    <dgm:cxn modelId="{6548316E-388E-4D48-8300-8929676A685D}" type="presOf" srcId="{D77EFF7D-916D-4AC4-A9D7-2431E9599399}" destId="{BFAE00B1-6A14-4CBA-B2ED-5D5A16636A4A}" srcOrd="0" destOrd="0" presId="urn:microsoft.com/office/officeart/2005/8/layout/radial6"/>
    <dgm:cxn modelId="{CC127049-C630-428D-B43F-AD1DA618C145}" type="presOf" srcId="{8C0CE7DA-8AA6-4C9A-93D8-BF54B4D1DEFA}" destId="{228A9C06-1EE4-4E13-A46C-51BBCD0A84A0}" srcOrd="0" destOrd="0" presId="urn:microsoft.com/office/officeart/2005/8/layout/radial6"/>
    <dgm:cxn modelId="{C8292E4F-D2CB-483D-982F-E3B8DA1BB880}" srcId="{C792F530-853D-44EB-BCCB-5A726175D6A2}" destId="{2F93F9B4-2A6E-45B2-A027-40363FCC6F0F}" srcOrd="0" destOrd="0" parTransId="{0453F9C5-27BB-440A-8203-F9453CB45BB3}" sibTransId="{9AD6AAE1-866A-4FF1-8697-DA4942B643FA}"/>
    <dgm:cxn modelId="{A44CF189-8A4B-4181-9467-6A2160AE3AB7}" type="presOf" srcId="{838AA104-88DB-4689-982A-4709E142D363}" destId="{0C8D4F9D-B09F-4905-B88C-B92CF2940D32}" srcOrd="0" destOrd="0" presId="urn:microsoft.com/office/officeart/2005/8/layout/radial6"/>
    <dgm:cxn modelId="{63E15686-34F5-4C30-AB62-F761AA74788E}" type="presOf" srcId="{3B9E23A1-2194-446F-A9BC-FE35599968E1}" destId="{B0C90643-8EEC-46AD-B565-083AB90393CA}" srcOrd="0" destOrd="0" presId="urn:microsoft.com/office/officeart/2005/8/layout/radial6"/>
    <dgm:cxn modelId="{C8FFCAC2-C556-4AE3-9FAB-77FFB0A31C0E}" srcId="{C792F530-853D-44EB-BCCB-5A726175D6A2}" destId="{DA05E38E-1E16-4C47-93B9-CE5DC654AEFC}" srcOrd="4" destOrd="0" parTransId="{7234F32F-4CD7-4160-8828-0C258636B1EF}" sibTransId="{D77EFF7D-916D-4AC4-A9D7-2431E9599399}"/>
    <dgm:cxn modelId="{AF678DB6-2AC9-46A1-849C-A92CDF862FFB}" type="presOf" srcId="{2C249B2A-A77D-4E0C-A6DF-DDB2A7BE07F6}" destId="{A6D8C573-4317-4DDA-B22D-4DB14B028EFA}" srcOrd="0" destOrd="0" presId="urn:microsoft.com/office/officeart/2005/8/layout/radial6"/>
    <dgm:cxn modelId="{830717C2-7810-437E-BC10-B0C4B042646D}" srcId="{5EAC9646-1FD3-465B-BDB3-B48CD7BEE706}" destId="{C792F530-853D-44EB-BCCB-5A726175D6A2}" srcOrd="0" destOrd="0" parTransId="{073C25EC-693D-4C0F-870C-774FB583CDDF}" sibTransId="{F06029CC-E099-4788-89AC-D165E9056FBD}"/>
    <dgm:cxn modelId="{BB272A52-1A66-4A43-A773-69C19205CDBB}" type="presOf" srcId="{2F93F9B4-2A6E-45B2-A027-40363FCC6F0F}" destId="{B8074EE0-CAF7-477E-A93C-CAE3CCCAA133}" srcOrd="0" destOrd="0" presId="urn:microsoft.com/office/officeart/2005/8/layout/radial6"/>
    <dgm:cxn modelId="{2D8DEDB0-28FE-42DE-B49E-A356AD952925}" type="presOf" srcId="{EC1C6A1B-9392-46D8-96AA-57A6C96ED470}" destId="{4C7E78B4-946D-4F9C-B127-1DCBAFA3346B}" srcOrd="0" destOrd="0" presId="urn:microsoft.com/office/officeart/2005/8/layout/radial6"/>
    <dgm:cxn modelId="{8416E5D6-9D3D-408B-A195-60FA2C2231DA}" srcId="{C792F530-853D-44EB-BCCB-5A726175D6A2}" destId="{501FFF5D-3ADE-4F4B-A956-CC7AFB01E5C4}" srcOrd="5" destOrd="0" parTransId="{6616993D-DE7F-4CF6-9B2F-E18C7F0DF432}" sibTransId="{906D04F8-DE21-4328-A78A-1F213DD998BE}"/>
    <dgm:cxn modelId="{A130D12E-687F-4DFF-B2D0-06A7995F2B5C}" type="presOf" srcId="{5EAC9646-1FD3-465B-BDB3-B48CD7BEE706}" destId="{C6A837DA-CAB0-457E-BF86-610B5955E30A}" srcOrd="0" destOrd="0" presId="urn:microsoft.com/office/officeart/2005/8/layout/radial6"/>
    <dgm:cxn modelId="{C4CA0C5B-8E17-44C1-9F50-254D258ABED1}" type="presOf" srcId="{501FFF5D-3ADE-4F4B-A956-CC7AFB01E5C4}" destId="{5334FB2F-599B-405E-AA04-9172037C5F8E}" srcOrd="0" destOrd="0" presId="urn:microsoft.com/office/officeart/2005/8/layout/radial6"/>
    <dgm:cxn modelId="{16767742-D4C3-46A7-BB76-4CC58B03DEB1}" srcId="{C792F530-853D-44EB-BCCB-5A726175D6A2}" destId="{8C0CE7DA-8AA6-4C9A-93D8-BF54B4D1DEFA}" srcOrd="2" destOrd="0" parTransId="{337F4C3D-904F-4B22-8C2A-7D7E581B8A0B}" sibTransId="{2C249B2A-A77D-4E0C-A6DF-DDB2A7BE07F6}"/>
    <dgm:cxn modelId="{5ECE36CC-868B-4E56-9C9C-11EAFDDF0488}" type="presOf" srcId="{C792F530-853D-44EB-BCCB-5A726175D6A2}" destId="{93F5500B-73A3-4347-B78D-504AF6DE90B0}" srcOrd="0" destOrd="0" presId="urn:microsoft.com/office/officeart/2005/8/layout/radial6"/>
    <dgm:cxn modelId="{9E75382C-46CA-480C-985D-E50FB6DBC0D8}" srcId="{C792F530-853D-44EB-BCCB-5A726175D6A2}" destId="{EC1C6A1B-9392-46D8-96AA-57A6C96ED470}" srcOrd="1" destOrd="0" parTransId="{C0A680DA-4D49-406E-8A1C-79F191F30C41}" sibTransId="{C7372F6F-2294-4BEC-B42F-63A60C58635A}"/>
    <dgm:cxn modelId="{C7CA825E-3CD7-409D-B1A0-C4FF48BB67ED}" type="presOf" srcId="{9AD6AAE1-866A-4FF1-8697-DA4942B643FA}" destId="{EBBB3453-EB47-4C95-AC8D-BF1B8560511A}" srcOrd="0" destOrd="0" presId="urn:microsoft.com/office/officeart/2005/8/layout/radial6"/>
    <dgm:cxn modelId="{8E534173-EC96-475D-B9DA-14A82A70BCB4}" type="presOf" srcId="{DA05E38E-1E16-4C47-93B9-CE5DC654AEFC}" destId="{D036C2AD-BFF9-46EF-B1CF-417FFB45ECF2}" srcOrd="0" destOrd="0" presId="urn:microsoft.com/office/officeart/2005/8/layout/radial6"/>
    <dgm:cxn modelId="{3D389139-BC7E-4DF5-8836-DD7D230F9FAB}" type="presParOf" srcId="{C6A837DA-CAB0-457E-BF86-610B5955E30A}" destId="{93F5500B-73A3-4347-B78D-504AF6DE90B0}" srcOrd="0" destOrd="0" presId="urn:microsoft.com/office/officeart/2005/8/layout/radial6"/>
    <dgm:cxn modelId="{EC3FA08C-95E7-4812-A8C0-224E2C7C4630}" type="presParOf" srcId="{C6A837DA-CAB0-457E-BF86-610B5955E30A}" destId="{B8074EE0-CAF7-477E-A93C-CAE3CCCAA133}" srcOrd="1" destOrd="0" presId="urn:microsoft.com/office/officeart/2005/8/layout/radial6"/>
    <dgm:cxn modelId="{7AAD3653-0CB1-4EF2-941B-288AA5F07D37}" type="presParOf" srcId="{C6A837DA-CAB0-457E-BF86-610B5955E30A}" destId="{C03E7A43-9B40-489C-996D-06C3CB1D891F}" srcOrd="2" destOrd="0" presId="urn:microsoft.com/office/officeart/2005/8/layout/radial6"/>
    <dgm:cxn modelId="{FE73B09A-37D7-45C1-A946-4E3D7CB93657}" type="presParOf" srcId="{C6A837DA-CAB0-457E-BF86-610B5955E30A}" destId="{EBBB3453-EB47-4C95-AC8D-BF1B8560511A}" srcOrd="3" destOrd="0" presId="urn:microsoft.com/office/officeart/2005/8/layout/radial6"/>
    <dgm:cxn modelId="{9016066D-2984-4BED-990F-83259507A5E6}" type="presParOf" srcId="{C6A837DA-CAB0-457E-BF86-610B5955E30A}" destId="{4C7E78B4-946D-4F9C-B127-1DCBAFA3346B}" srcOrd="4" destOrd="0" presId="urn:microsoft.com/office/officeart/2005/8/layout/radial6"/>
    <dgm:cxn modelId="{2975D052-C61B-422C-8BA5-0F0E150389FD}" type="presParOf" srcId="{C6A837DA-CAB0-457E-BF86-610B5955E30A}" destId="{9057ED63-C1B6-4E00-9C98-5014A1865E13}" srcOrd="5" destOrd="0" presId="urn:microsoft.com/office/officeart/2005/8/layout/radial6"/>
    <dgm:cxn modelId="{EE918BBE-C685-4BA8-9E87-8A6FD0602DC2}" type="presParOf" srcId="{C6A837DA-CAB0-457E-BF86-610B5955E30A}" destId="{0B229103-A25B-467A-BD1F-7291ABB0BEE3}" srcOrd="6" destOrd="0" presId="urn:microsoft.com/office/officeart/2005/8/layout/radial6"/>
    <dgm:cxn modelId="{0F405147-9F15-4D70-87A0-29DB481834D6}" type="presParOf" srcId="{C6A837DA-CAB0-457E-BF86-610B5955E30A}" destId="{228A9C06-1EE4-4E13-A46C-51BBCD0A84A0}" srcOrd="7" destOrd="0" presId="urn:microsoft.com/office/officeart/2005/8/layout/radial6"/>
    <dgm:cxn modelId="{23EF077B-2525-489B-8AAE-11A9CC8C22EE}" type="presParOf" srcId="{C6A837DA-CAB0-457E-BF86-610B5955E30A}" destId="{1960C865-4F90-417A-93E9-57D92D648A38}" srcOrd="8" destOrd="0" presId="urn:microsoft.com/office/officeart/2005/8/layout/radial6"/>
    <dgm:cxn modelId="{5B8D36C0-4BAB-41E0-A7DE-A43752F79313}" type="presParOf" srcId="{C6A837DA-CAB0-457E-BF86-610B5955E30A}" destId="{A6D8C573-4317-4DDA-B22D-4DB14B028EFA}" srcOrd="9" destOrd="0" presId="urn:microsoft.com/office/officeart/2005/8/layout/radial6"/>
    <dgm:cxn modelId="{FC2B5DE8-EE3D-4770-B1FC-513BB13435D4}" type="presParOf" srcId="{C6A837DA-CAB0-457E-BF86-610B5955E30A}" destId="{0C8D4F9D-B09F-4905-B88C-B92CF2940D32}" srcOrd="10" destOrd="0" presId="urn:microsoft.com/office/officeart/2005/8/layout/radial6"/>
    <dgm:cxn modelId="{5CDB090A-5C86-4752-AD89-D41EE187438B}" type="presParOf" srcId="{C6A837DA-CAB0-457E-BF86-610B5955E30A}" destId="{BB9FC89B-33FB-48B6-9DE9-5B2E8BF0CE10}" srcOrd="11" destOrd="0" presId="urn:microsoft.com/office/officeart/2005/8/layout/radial6"/>
    <dgm:cxn modelId="{68E6A108-AE7C-4488-80F6-239AF09001EB}" type="presParOf" srcId="{C6A837DA-CAB0-457E-BF86-610B5955E30A}" destId="{B0C90643-8EEC-46AD-B565-083AB90393CA}" srcOrd="12" destOrd="0" presId="urn:microsoft.com/office/officeart/2005/8/layout/radial6"/>
    <dgm:cxn modelId="{0EA2356E-702C-4A9A-AA27-097D9116842F}" type="presParOf" srcId="{C6A837DA-CAB0-457E-BF86-610B5955E30A}" destId="{D036C2AD-BFF9-46EF-B1CF-417FFB45ECF2}" srcOrd="13" destOrd="0" presId="urn:microsoft.com/office/officeart/2005/8/layout/radial6"/>
    <dgm:cxn modelId="{C2C6BED4-D4E2-418F-990F-4AD2F3A5ED8A}" type="presParOf" srcId="{C6A837DA-CAB0-457E-BF86-610B5955E30A}" destId="{A4A40B78-6C46-4182-8CDF-73526B2195BB}" srcOrd="14" destOrd="0" presId="urn:microsoft.com/office/officeart/2005/8/layout/radial6"/>
    <dgm:cxn modelId="{381AF8E7-B47A-45FF-B8EF-160111C940E7}" type="presParOf" srcId="{C6A837DA-CAB0-457E-BF86-610B5955E30A}" destId="{BFAE00B1-6A14-4CBA-B2ED-5D5A16636A4A}" srcOrd="15" destOrd="0" presId="urn:microsoft.com/office/officeart/2005/8/layout/radial6"/>
    <dgm:cxn modelId="{727DDB37-4B3F-4033-BE3B-062ED5F2BF77}" type="presParOf" srcId="{C6A837DA-CAB0-457E-BF86-610B5955E30A}" destId="{5334FB2F-599B-405E-AA04-9172037C5F8E}" srcOrd="16" destOrd="0" presId="urn:microsoft.com/office/officeart/2005/8/layout/radial6"/>
    <dgm:cxn modelId="{BE026C50-BE75-471F-8D77-3956AE29C7EB}" type="presParOf" srcId="{C6A837DA-CAB0-457E-BF86-610B5955E30A}" destId="{0F71D850-D6E2-4B88-A9BC-7FF63B7F6057}" srcOrd="17" destOrd="0" presId="urn:microsoft.com/office/officeart/2005/8/layout/radial6"/>
    <dgm:cxn modelId="{355A7394-0C04-4509-A3F0-5C251F56EDF3}" type="presParOf" srcId="{C6A837DA-CAB0-457E-BF86-610B5955E30A}" destId="{D04D63A9-F048-4CF5-9918-24732EF403DD}" srcOrd="18" destOrd="0" presId="urn:microsoft.com/office/officeart/2005/8/layout/radial6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EAC9646-1FD3-465B-BDB3-B48CD7BEE706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792F530-853D-44EB-BCCB-5A726175D6A2}">
      <dgm:prSet phldrT="[Текст]" custT="1"/>
      <dgm:spPr>
        <a:solidFill>
          <a:schemeClr val="accent2"/>
        </a:solidFill>
      </dgm:spPr>
      <dgm:t>
        <a:bodyPr/>
        <a:lstStyle/>
        <a:p>
          <a:r>
            <a:rPr lang="ru-RU" sz="1900" b="1" i="1" baseline="0" dirty="0" smtClean="0">
              <a:solidFill>
                <a:schemeClr val="tx1"/>
              </a:solidFill>
            </a:rPr>
            <a:t>Основные мероприятия</a:t>
          </a:r>
          <a:endParaRPr lang="ru-RU" sz="1900" b="1" i="1" baseline="0" dirty="0">
            <a:solidFill>
              <a:schemeClr val="tx1"/>
            </a:solidFill>
          </a:endParaRPr>
        </a:p>
      </dgm:t>
    </dgm:pt>
    <dgm:pt modelId="{073C25EC-693D-4C0F-870C-774FB583CDDF}" type="parTrans" cxnId="{830717C2-7810-437E-BC10-B0C4B042646D}">
      <dgm:prSet/>
      <dgm:spPr/>
      <dgm:t>
        <a:bodyPr/>
        <a:lstStyle/>
        <a:p>
          <a:endParaRPr lang="ru-RU"/>
        </a:p>
      </dgm:t>
    </dgm:pt>
    <dgm:pt modelId="{F06029CC-E099-4788-89AC-D165E9056FBD}" type="sibTrans" cxnId="{830717C2-7810-437E-BC10-B0C4B042646D}">
      <dgm:prSet/>
      <dgm:spPr/>
      <dgm:t>
        <a:bodyPr/>
        <a:lstStyle/>
        <a:p>
          <a:endParaRPr lang="ru-RU"/>
        </a:p>
      </dgm:t>
    </dgm:pt>
    <dgm:pt modelId="{2F93F9B4-2A6E-45B2-A027-40363FCC6F0F}">
      <dgm:prSet phldrT="[Текст]" custT="1"/>
      <dgm:spPr>
        <a:solidFill>
          <a:srgbClr val="9AF874"/>
        </a:solidFill>
      </dgm:spPr>
      <dgm:t>
        <a:bodyPr/>
        <a:lstStyle/>
        <a:p>
          <a:r>
            <a:rPr lang="ru-RU" sz="1300" b="1" i="1" baseline="0" dirty="0" smtClean="0">
              <a:solidFill>
                <a:schemeClr val="tx1"/>
              </a:solidFill>
            </a:rPr>
            <a:t>Оценка рыночной стоимости права на заключение договора аренды муниципального имущества </a:t>
          </a:r>
          <a:endParaRPr lang="ru-RU" sz="1300" b="1" i="1" baseline="0" dirty="0">
            <a:solidFill>
              <a:schemeClr val="tx1"/>
            </a:solidFill>
          </a:endParaRPr>
        </a:p>
      </dgm:t>
    </dgm:pt>
    <dgm:pt modelId="{0453F9C5-27BB-440A-8203-F9453CB45BB3}" type="parTrans" cxnId="{C8292E4F-D2CB-483D-982F-E3B8DA1BB880}">
      <dgm:prSet/>
      <dgm:spPr/>
      <dgm:t>
        <a:bodyPr/>
        <a:lstStyle/>
        <a:p>
          <a:endParaRPr lang="ru-RU"/>
        </a:p>
      </dgm:t>
    </dgm:pt>
    <dgm:pt modelId="{9AD6AAE1-866A-4FF1-8697-DA4942B643FA}" type="sibTrans" cxnId="{C8292E4F-D2CB-483D-982F-E3B8DA1BB880}">
      <dgm:prSet/>
      <dgm:spPr>
        <a:solidFill>
          <a:srgbClr val="C5FBAF"/>
        </a:solidFill>
      </dgm:spPr>
      <dgm:t>
        <a:bodyPr/>
        <a:lstStyle/>
        <a:p>
          <a:endParaRPr lang="ru-RU"/>
        </a:p>
      </dgm:t>
    </dgm:pt>
    <dgm:pt modelId="{EC1C6A1B-9392-46D8-96AA-57A6C96ED470}">
      <dgm:prSet phldrT="[Текст]" custT="1"/>
      <dgm:spPr>
        <a:solidFill>
          <a:srgbClr val="9AF874"/>
        </a:solidFill>
      </dgm:spPr>
      <dgm:t>
        <a:bodyPr/>
        <a:lstStyle/>
        <a:p>
          <a:r>
            <a:rPr lang="ru-RU" sz="1300" b="1" i="1" baseline="0" dirty="0" smtClean="0">
              <a:solidFill>
                <a:schemeClr val="tx1"/>
              </a:solidFill>
            </a:rPr>
            <a:t>Строительство и приобретение жилых помещений для формирования специализированного жилищного фонда </a:t>
          </a:r>
          <a:endParaRPr lang="ru-RU" sz="1300" b="1" i="1" baseline="0" dirty="0">
            <a:solidFill>
              <a:schemeClr val="tx1"/>
            </a:solidFill>
          </a:endParaRPr>
        </a:p>
      </dgm:t>
    </dgm:pt>
    <dgm:pt modelId="{C0A680DA-4D49-406E-8A1C-79F191F30C41}" type="parTrans" cxnId="{9E75382C-46CA-480C-985D-E50FB6DBC0D8}">
      <dgm:prSet/>
      <dgm:spPr/>
      <dgm:t>
        <a:bodyPr/>
        <a:lstStyle/>
        <a:p>
          <a:endParaRPr lang="ru-RU"/>
        </a:p>
      </dgm:t>
    </dgm:pt>
    <dgm:pt modelId="{C7372F6F-2294-4BEC-B42F-63A60C58635A}" type="sibTrans" cxnId="{9E75382C-46CA-480C-985D-E50FB6DBC0D8}">
      <dgm:prSet/>
      <dgm:spPr>
        <a:solidFill>
          <a:srgbClr val="C5FBAF"/>
        </a:solidFill>
      </dgm:spPr>
      <dgm:t>
        <a:bodyPr/>
        <a:lstStyle/>
        <a:p>
          <a:endParaRPr lang="ru-RU"/>
        </a:p>
      </dgm:t>
    </dgm:pt>
    <dgm:pt modelId="{8C0CE7DA-8AA6-4C9A-93D8-BF54B4D1DEFA}">
      <dgm:prSet phldrT="[Текст]" custT="1"/>
      <dgm:spPr>
        <a:solidFill>
          <a:srgbClr val="9AF874"/>
        </a:solidFill>
      </dgm:spPr>
      <dgm:t>
        <a:bodyPr/>
        <a:lstStyle/>
        <a:p>
          <a:r>
            <a:rPr lang="ru-RU" sz="1300" b="1" i="1" baseline="0" dirty="0" smtClean="0">
              <a:solidFill>
                <a:schemeClr val="tx1"/>
              </a:solidFill>
            </a:rPr>
            <a:t>Содержание жилых помещений специализированного жилищного фонда для детей-сирот</a:t>
          </a:r>
          <a:endParaRPr lang="ru-RU" sz="1300" b="1" i="1" baseline="0" dirty="0">
            <a:solidFill>
              <a:schemeClr val="tx1"/>
            </a:solidFill>
          </a:endParaRPr>
        </a:p>
      </dgm:t>
    </dgm:pt>
    <dgm:pt modelId="{337F4C3D-904F-4B22-8C2A-7D7E581B8A0B}" type="parTrans" cxnId="{16767742-D4C3-46A7-BB76-4CC58B03DEB1}">
      <dgm:prSet/>
      <dgm:spPr/>
      <dgm:t>
        <a:bodyPr/>
        <a:lstStyle/>
        <a:p>
          <a:endParaRPr lang="ru-RU"/>
        </a:p>
      </dgm:t>
    </dgm:pt>
    <dgm:pt modelId="{2C249B2A-A77D-4E0C-A6DF-DDB2A7BE07F6}" type="sibTrans" cxnId="{16767742-D4C3-46A7-BB76-4CC58B03DEB1}">
      <dgm:prSet/>
      <dgm:spPr>
        <a:solidFill>
          <a:srgbClr val="C5FBAF"/>
        </a:solidFill>
      </dgm:spPr>
      <dgm:t>
        <a:bodyPr/>
        <a:lstStyle/>
        <a:p>
          <a:endParaRPr lang="ru-RU"/>
        </a:p>
      </dgm:t>
    </dgm:pt>
    <dgm:pt modelId="{838AA104-88DB-4689-982A-4709E142D363}">
      <dgm:prSet phldrT="[Текст]" custT="1"/>
      <dgm:spPr>
        <a:solidFill>
          <a:srgbClr val="9AF874"/>
        </a:solidFill>
      </dgm:spPr>
      <dgm:t>
        <a:bodyPr/>
        <a:lstStyle/>
        <a:p>
          <a:r>
            <a:rPr lang="ru-RU" sz="1300" b="1" i="1" baseline="0" dirty="0" smtClean="0">
              <a:solidFill>
                <a:schemeClr val="tx1"/>
              </a:solidFill>
            </a:rPr>
            <a:t>Содержание объектов имущества казны </a:t>
          </a:r>
          <a:r>
            <a:rPr lang="ru-RU" sz="1300" b="1" i="1" baseline="0" dirty="0" err="1" smtClean="0">
              <a:solidFill>
                <a:schemeClr val="tx1"/>
              </a:solidFill>
            </a:rPr>
            <a:t>Нытвенского</a:t>
          </a:r>
          <a:r>
            <a:rPr lang="ru-RU" sz="1300" b="1" i="1" baseline="0" dirty="0" smtClean="0">
              <a:solidFill>
                <a:schemeClr val="tx1"/>
              </a:solidFill>
            </a:rPr>
            <a:t> муниципального района</a:t>
          </a:r>
          <a:endParaRPr lang="ru-RU" sz="1300" b="1" i="1" baseline="0" dirty="0">
            <a:solidFill>
              <a:schemeClr val="tx1"/>
            </a:solidFill>
          </a:endParaRPr>
        </a:p>
      </dgm:t>
    </dgm:pt>
    <dgm:pt modelId="{7E5E6E03-B681-4446-82FE-1A8E2C737121}" type="parTrans" cxnId="{C0402AD2-625A-43DE-A525-F492488D1318}">
      <dgm:prSet/>
      <dgm:spPr/>
      <dgm:t>
        <a:bodyPr/>
        <a:lstStyle/>
        <a:p>
          <a:endParaRPr lang="ru-RU"/>
        </a:p>
      </dgm:t>
    </dgm:pt>
    <dgm:pt modelId="{3B9E23A1-2194-446F-A9BC-FE35599968E1}" type="sibTrans" cxnId="{C0402AD2-625A-43DE-A525-F492488D1318}">
      <dgm:prSet/>
      <dgm:spPr>
        <a:solidFill>
          <a:srgbClr val="C5FBAF"/>
        </a:solidFill>
      </dgm:spPr>
      <dgm:t>
        <a:bodyPr/>
        <a:lstStyle/>
        <a:p>
          <a:endParaRPr lang="ru-RU"/>
        </a:p>
      </dgm:t>
    </dgm:pt>
    <dgm:pt modelId="{DA05E38E-1E16-4C47-93B9-CE5DC654AEFC}">
      <dgm:prSet phldrT="[Текст]" custT="1"/>
      <dgm:spPr>
        <a:solidFill>
          <a:srgbClr val="9AF874"/>
        </a:solidFill>
      </dgm:spPr>
      <dgm:t>
        <a:bodyPr/>
        <a:lstStyle/>
        <a:p>
          <a:r>
            <a:rPr lang="ru-RU" sz="1300" b="1" i="1" baseline="0" dirty="0" smtClean="0">
              <a:solidFill>
                <a:schemeClr val="tx1"/>
              </a:solidFill>
            </a:rPr>
            <a:t>Оплата взносов за капитальный ремонт общего имущества в многоквартирном доме помещений</a:t>
          </a:r>
          <a:endParaRPr lang="ru-RU" sz="1300" b="1" i="1" baseline="0" dirty="0">
            <a:solidFill>
              <a:schemeClr val="tx1"/>
            </a:solidFill>
          </a:endParaRPr>
        </a:p>
      </dgm:t>
    </dgm:pt>
    <dgm:pt modelId="{7234F32F-4CD7-4160-8828-0C258636B1EF}" type="parTrans" cxnId="{C8FFCAC2-C556-4AE3-9FAB-77FFB0A31C0E}">
      <dgm:prSet/>
      <dgm:spPr/>
      <dgm:t>
        <a:bodyPr/>
        <a:lstStyle/>
        <a:p>
          <a:endParaRPr lang="ru-RU"/>
        </a:p>
      </dgm:t>
    </dgm:pt>
    <dgm:pt modelId="{D77EFF7D-916D-4AC4-A9D7-2431E9599399}" type="sibTrans" cxnId="{C8FFCAC2-C556-4AE3-9FAB-77FFB0A31C0E}">
      <dgm:prSet/>
      <dgm:spPr>
        <a:solidFill>
          <a:srgbClr val="C5FBAF"/>
        </a:solidFill>
      </dgm:spPr>
      <dgm:t>
        <a:bodyPr/>
        <a:lstStyle/>
        <a:p>
          <a:endParaRPr lang="ru-RU"/>
        </a:p>
      </dgm:t>
    </dgm:pt>
    <dgm:pt modelId="{501FFF5D-3ADE-4F4B-A956-CC7AFB01E5C4}">
      <dgm:prSet phldrT="[Текст]"/>
      <dgm:spPr>
        <a:solidFill>
          <a:srgbClr val="9AF874"/>
        </a:solidFill>
      </dgm:spPr>
      <dgm:t>
        <a:bodyPr/>
        <a:lstStyle/>
        <a:p>
          <a:r>
            <a:rPr lang="ru-RU" b="1" i="1" baseline="0" dirty="0" smtClean="0">
              <a:solidFill>
                <a:schemeClr val="tx1"/>
              </a:solidFill>
            </a:rPr>
            <a:t>Паспортизация муниципального имущества</a:t>
          </a:r>
          <a:endParaRPr lang="ru-RU" b="1" i="1" baseline="0" dirty="0">
            <a:solidFill>
              <a:schemeClr val="tx1"/>
            </a:solidFill>
          </a:endParaRPr>
        </a:p>
      </dgm:t>
    </dgm:pt>
    <dgm:pt modelId="{6616993D-DE7F-4CF6-9B2F-E18C7F0DF432}" type="parTrans" cxnId="{8416E5D6-9D3D-408B-A195-60FA2C2231DA}">
      <dgm:prSet/>
      <dgm:spPr/>
      <dgm:t>
        <a:bodyPr/>
        <a:lstStyle/>
        <a:p>
          <a:endParaRPr lang="ru-RU"/>
        </a:p>
      </dgm:t>
    </dgm:pt>
    <dgm:pt modelId="{906D04F8-DE21-4328-A78A-1F213DD998BE}" type="sibTrans" cxnId="{8416E5D6-9D3D-408B-A195-60FA2C2231DA}">
      <dgm:prSet/>
      <dgm:spPr/>
      <dgm:t>
        <a:bodyPr/>
        <a:lstStyle/>
        <a:p>
          <a:endParaRPr lang="ru-RU"/>
        </a:p>
      </dgm:t>
    </dgm:pt>
    <dgm:pt modelId="{C6A837DA-CAB0-457E-BF86-610B5955E30A}" type="pres">
      <dgm:prSet presAssocID="{5EAC9646-1FD3-465B-BDB3-B48CD7BEE706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3F5500B-73A3-4347-B78D-504AF6DE90B0}" type="pres">
      <dgm:prSet presAssocID="{C792F530-853D-44EB-BCCB-5A726175D6A2}" presName="centerShape" presStyleLbl="node0" presStyleIdx="0" presStyleCnt="1" custScaleX="126765" custScaleY="102479"/>
      <dgm:spPr/>
      <dgm:t>
        <a:bodyPr/>
        <a:lstStyle/>
        <a:p>
          <a:endParaRPr lang="ru-RU"/>
        </a:p>
      </dgm:t>
    </dgm:pt>
    <dgm:pt modelId="{B8074EE0-CAF7-477E-A93C-CAE3CCCAA133}" type="pres">
      <dgm:prSet presAssocID="{2F93F9B4-2A6E-45B2-A027-40363FCC6F0F}" presName="node" presStyleLbl="node1" presStyleIdx="0" presStyleCnt="6" custScaleX="181093" custScaleY="118356" custRadScaleRad="86413" custRadScaleInc="138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3E7A43-9B40-489C-996D-06C3CB1D891F}" type="pres">
      <dgm:prSet presAssocID="{2F93F9B4-2A6E-45B2-A027-40363FCC6F0F}" presName="dummy" presStyleCnt="0"/>
      <dgm:spPr/>
    </dgm:pt>
    <dgm:pt modelId="{EBBB3453-EB47-4C95-AC8D-BF1B8560511A}" type="pres">
      <dgm:prSet presAssocID="{9AD6AAE1-866A-4FF1-8697-DA4942B643FA}" presName="sibTrans" presStyleLbl="sibTrans2D1" presStyleIdx="0" presStyleCnt="6" custScaleX="130581" custScaleY="109574" custLinFactNeighborX="4558" custLinFactNeighborY="-1654"/>
      <dgm:spPr/>
      <dgm:t>
        <a:bodyPr/>
        <a:lstStyle/>
        <a:p>
          <a:endParaRPr lang="ru-RU"/>
        </a:p>
      </dgm:t>
    </dgm:pt>
    <dgm:pt modelId="{4C7E78B4-946D-4F9C-B127-1DCBAFA3346B}" type="pres">
      <dgm:prSet presAssocID="{EC1C6A1B-9392-46D8-96AA-57A6C96ED470}" presName="node" presStyleLbl="node1" presStyleIdx="1" presStyleCnt="6" custScaleX="159827" custScaleY="121891" custRadScaleRad="109189" custRadScaleInc="543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57ED63-C1B6-4E00-9C98-5014A1865E13}" type="pres">
      <dgm:prSet presAssocID="{EC1C6A1B-9392-46D8-96AA-57A6C96ED470}" presName="dummy" presStyleCnt="0"/>
      <dgm:spPr/>
    </dgm:pt>
    <dgm:pt modelId="{0B229103-A25B-467A-BD1F-7291ABB0BEE3}" type="pres">
      <dgm:prSet presAssocID="{C7372F6F-2294-4BEC-B42F-63A60C58635A}" presName="sibTrans" presStyleLbl="sibTrans2D1" presStyleIdx="1" presStyleCnt="6" custScaleX="135228" custScaleY="113043"/>
      <dgm:spPr/>
      <dgm:t>
        <a:bodyPr/>
        <a:lstStyle/>
        <a:p>
          <a:endParaRPr lang="ru-RU"/>
        </a:p>
      </dgm:t>
    </dgm:pt>
    <dgm:pt modelId="{228A9C06-1EE4-4E13-A46C-51BBCD0A84A0}" type="pres">
      <dgm:prSet presAssocID="{8C0CE7DA-8AA6-4C9A-93D8-BF54B4D1DEFA}" presName="node" presStyleLbl="node1" presStyleIdx="2" presStyleCnt="6" custScaleX="163129" custScaleY="117648" custRadScaleRad="108358" custRadScaleInc="10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60C865-4F90-417A-93E9-57D92D648A38}" type="pres">
      <dgm:prSet presAssocID="{8C0CE7DA-8AA6-4C9A-93D8-BF54B4D1DEFA}" presName="dummy" presStyleCnt="0"/>
      <dgm:spPr/>
    </dgm:pt>
    <dgm:pt modelId="{A6D8C573-4317-4DDA-B22D-4DB14B028EFA}" type="pres">
      <dgm:prSet presAssocID="{2C249B2A-A77D-4E0C-A6DF-DDB2A7BE07F6}" presName="sibTrans" presStyleLbl="sibTrans2D1" presStyleIdx="2" presStyleCnt="6"/>
      <dgm:spPr/>
      <dgm:t>
        <a:bodyPr/>
        <a:lstStyle/>
        <a:p>
          <a:endParaRPr lang="ru-RU"/>
        </a:p>
      </dgm:t>
    </dgm:pt>
    <dgm:pt modelId="{0C8D4F9D-B09F-4905-B88C-B92CF2940D32}" type="pres">
      <dgm:prSet presAssocID="{838AA104-88DB-4689-982A-4709E142D363}" presName="node" presStyleLbl="node1" presStyleIdx="3" presStyleCnt="6" custScaleX="175215" custScaleY="1235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9FC89B-33FB-48B6-9DE9-5B2E8BF0CE10}" type="pres">
      <dgm:prSet presAssocID="{838AA104-88DB-4689-982A-4709E142D363}" presName="dummy" presStyleCnt="0"/>
      <dgm:spPr/>
    </dgm:pt>
    <dgm:pt modelId="{B0C90643-8EEC-46AD-B565-083AB90393CA}" type="pres">
      <dgm:prSet presAssocID="{3B9E23A1-2194-446F-A9BC-FE35599968E1}" presName="sibTrans" presStyleLbl="sibTrans2D1" presStyleIdx="3" presStyleCnt="6" custScaleX="124145" custLinFactNeighborX="-3794" custLinFactNeighborY="2115"/>
      <dgm:spPr/>
      <dgm:t>
        <a:bodyPr/>
        <a:lstStyle/>
        <a:p>
          <a:endParaRPr lang="ru-RU"/>
        </a:p>
      </dgm:t>
    </dgm:pt>
    <dgm:pt modelId="{D036C2AD-BFF9-46EF-B1CF-417FFB45ECF2}" type="pres">
      <dgm:prSet presAssocID="{DA05E38E-1E16-4C47-93B9-CE5DC654AEFC}" presName="node" presStyleLbl="node1" presStyleIdx="4" presStyleCnt="6" custScaleX="170228" custScaleY="132585" custRadScaleRad="112826" custRadScaleInc="17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A40B78-6C46-4182-8CDF-73526B2195BB}" type="pres">
      <dgm:prSet presAssocID="{DA05E38E-1E16-4C47-93B9-CE5DC654AEFC}" presName="dummy" presStyleCnt="0"/>
      <dgm:spPr/>
    </dgm:pt>
    <dgm:pt modelId="{BFAE00B1-6A14-4CBA-B2ED-5D5A16636A4A}" type="pres">
      <dgm:prSet presAssocID="{D77EFF7D-916D-4AC4-A9D7-2431E9599399}" presName="sibTrans" presStyleLbl="sibTrans2D1" presStyleIdx="4" presStyleCnt="6" custScaleX="134471" custScaleY="112528"/>
      <dgm:spPr/>
      <dgm:t>
        <a:bodyPr/>
        <a:lstStyle/>
        <a:p>
          <a:endParaRPr lang="ru-RU"/>
        </a:p>
      </dgm:t>
    </dgm:pt>
    <dgm:pt modelId="{5334FB2F-599B-405E-AA04-9172037C5F8E}" type="pres">
      <dgm:prSet presAssocID="{501FFF5D-3ADE-4F4B-A956-CC7AFB01E5C4}" presName="node" presStyleLbl="node1" presStyleIdx="5" presStyleCnt="6" custScaleX="170228" custScaleY="132585" custRadScaleRad="110286" custRadScaleInc="-354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71D850-D6E2-4B88-A9BC-7FF63B7F6057}" type="pres">
      <dgm:prSet presAssocID="{501FFF5D-3ADE-4F4B-A956-CC7AFB01E5C4}" presName="dummy" presStyleCnt="0"/>
      <dgm:spPr/>
    </dgm:pt>
    <dgm:pt modelId="{D04D63A9-F048-4CF5-9918-24732EF403DD}" type="pres">
      <dgm:prSet presAssocID="{906D04F8-DE21-4328-A78A-1F213DD998BE}" presName="sibTrans" presStyleLbl="sibTrans2D1" presStyleIdx="5" presStyleCnt="6" custScaleX="134471" custScaleY="112528"/>
      <dgm:spPr/>
      <dgm:t>
        <a:bodyPr/>
        <a:lstStyle/>
        <a:p>
          <a:endParaRPr lang="ru-RU"/>
        </a:p>
      </dgm:t>
    </dgm:pt>
  </dgm:ptLst>
  <dgm:cxnLst>
    <dgm:cxn modelId="{6BAD9C05-3AF9-4932-B113-6FE11733EC3B}" type="presOf" srcId="{838AA104-88DB-4689-982A-4709E142D363}" destId="{0C8D4F9D-B09F-4905-B88C-B92CF2940D32}" srcOrd="0" destOrd="0" presId="urn:microsoft.com/office/officeart/2005/8/layout/radial6"/>
    <dgm:cxn modelId="{83C29B46-F6D9-4E87-B515-EF15081F9F4A}" type="presOf" srcId="{C7372F6F-2294-4BEC-B42F-63A60C58635A}" destId="{0B229103-A25B-467A-BD1F-7291ABB0BEE3}" srcOrd="0" destOrd="0" presId="urn:microsoft.com/office/officeart/2005/8/layout/radial6"/>
    <dgm:cxn modelId="{C0402AD2-625A-43DE-A525-F492488D1318}" srcId="{C792F530-853D-44EB-BCCB-5A726175D6A2}" destId="{838AA104-88DB-4689-982A-4709E142D363}" srcOrd="3" destOrd="0" parTransId="{7E5E6E03-B681-4446-82FE-1A8E2C737121}" sibTransId="{3B9E23A1-2194-446F-A9BC-FE35599968E1}"/>
    <dgm:cxn modelId="{5B4F2CA4-77F5-4C8C-8A06-87EB616AED88}" type="presOf" srcId="{501FFF5D-3ADE-4F4B-A956-CC7AFB01E5C4}" destId="{5334FB2F-599B-405E-AA04-9172037C5F8E}" srcOrd="0" destOrd="0" presId="urn:microsoft.com/office/officeart/2005/8/layout/radial6"/>
    <dgm:cxn modelId="{3B37AE32-DAA7-46F7-AF9C-283E9C585226}" type="presOf" srcId="{2C249B2A-A77D-4E0C-A6DF-DDB2A7BE07F6}" destId="{A6D8C573-4317-4DDA-B22D-4DB14B028EFA}" srcOrd="0" destOrd="0" presId="urn:microsoft.com/office/officeart/2005/8/layout/radial6"/>
    <dgm:cxn modelId="{C8292E4F-D2CB-483D-982F-E3B8DA1BB880}" srcId="{C792F530-853D-44EB-BCCB-5A726175D6A2}" destId="{2F93F9B4-2A6E-45B2-A027-40363FCC6F0F}" srcOrd="0" destOrd="0" parTransId="{0453F9C5-27BB-440A-8203-F9453CB45BB3}" sibTransId="{9AD6AAE1-866A-4FF1-8697-DA4942B643FA}"/>
    <dgm:cxn modelId="{4BD515EA-A36D-4087-9DBA-045C58592843}" type="presOf" srcId="{EC1C6A1B-9392-46D8-96AA-57A6C96ED470}" destId="{4C7E78B4-946D-4F9C-B127-1DCBAFA3346B}" srcOrd="0" destOrd="0" presId="urn:microsoft.com/office/officeart/2005/8/layout/radial6"/>
    <dgm:cxn modelId="{C19095CF-EF61-43F6-A1A1-699952B84C89}" type="presOf" srcId="{906D04F8-DE21-4328-A78A-1F213DD998BE}" destId="{D04D63A9-F048-4CF5-9918-24732EF403DD}" srcOrd="0" destOrd="0" presId="urn:microsoft.com/office/officeart/2005/8/layout/radial6"/>
    <dgm:cxn modelId="{0D642F9F-9A29-4F40-B948-5DF658A9AFB1}" type="presOf" srcId="{2F93F9B4-2A6E-45B2-A027-40363FCC6F0F}" destId="{B8074EE0-CAF7-477E-A93C-CAE3CCCAA133}" srcOrd="0" destOrd="0" presId="urn:microsoft.com/office/officeart/2005/8/layout/radial6"/>
    <dgm:cxn modelId="{78758AB8-B334-424F-8FF3-0CFDA0FC1317}" type="presOf" srcId="{8C0CE7DA-8AA6-4C9A-93D8-BF54B4D1DEFA}" destId="{228A9C06-1EE4-4E13-A46C-51BBCD0A84A0}" srcOrd="0" destOrd="0" presId="urn:microsoft.com/office/officeart/2005/8/layout/radial6"/>
    <dgm:cxn modelId="{788B1D89-C5CF-4D69-8DC5-75EBA80D77C0}" type="presOf" srcId="{DA05E38E-1E16-4C47-93B9-CE5DC654AEFC}" destId="{D036C2AD-BFF9-46EF-B1CF-417FFB45ECF2}" srcOrd="0" destOrd="0" presId="urn:microsoft.com/office/officeart/2005/8/layout/radial6"/>
    <dgm:cxn modelId="{9EF777BD-48F4-4C99-8648-9990FB4FA725}" type="presOf" srcId="{9AD6AAE1-866A-4FF1-8697-DA4942B643FA}" destId="{EBBB3453-EB47-4C95-AC8D-BF1B8560511A}" srcOrd="0" destOrd="0" presId="urn:microsoft.com/office/officeart/2005/8/layout/radial6"/>
    <dgm:cxn modelId="{F3D35A91-21B7-4BCD-9243-D537E52545EF}" type="presOf" srcId="{C792F530-853D-44EB-BCCB-5A726175D6A2}" destId="{93F5500B-73A3-4347-B78D-504AF6DE90B0}" srcOrd="0" destOrd="0" presId="urn:microsoft.com/office/officeart/2005/8/layout/radial6"/>
    <dgm:cxn modelId="{C8FFCAC2-C556-4AE3-9FAB-77FFB0A31C0E}" srcId="{C792F530-853D-44EB-BCCB-5A726175D6A2}" destId="{DA05E38E-1E16-4C47-93B9-CE5DC654AEFC}" srcOrd="4" destOrd="0" parTransId="{7234F32F-4CD7-4160-8828-0C258636B1EF}" sibTransId="{D77EFF7D-916D-4AC4-A9D7-2431E9599399}"/>
    <dgm:cxn modelId="{830717C2-7810-437E-BC10-B0C4B042646D}" srcId="{5EAC9646-1FD3-465B-BDB3-B48CD7BEE706}" destId="{C792F530-853D-44EB-BCCB-5A726175D6A2}" srcOrd="0" destOrd="0" parTransId="{073C25EC-693D-4C0F-870C-774FB583CDDF}" sibTransId="{F06029CC-E099-4788-89AC-D165E9056FBD}"/>
    <dgm:cxn modelId="{16F6B15F-948D-40C8-B317-42AA15277853}" type="presOf" srcId="{5EAC9646-1FD3-465B-BDB3-B48CD7BEE706}" destId="{C6A837DA-CAB0-457E-BF86-610B5955E30A}" srcOrd="0" destOrd="0" presId="urn:microsoft.com/office/officeart/2005/8/layout/radial6"/>
    <dgm:cxn modelId="{1F5B30E6-42C8-4E9C-A887-359D080A583F}" type="presOf" srcId="{3B9E23A1-2194-446F-A9BC-FE35599968E1}" destId="{B0C90643-8EEC-46AD-B565-083AB90393CA}" srcOrd="0" destOrd="0" presId="urn:microsoft.com/office/officeart/2005/8/layout/radial6"/>
    <dgm:cxn modelId="{8416E5D6-9D3D-408B-A195-60FA2C2231DA}" srcId="{C792F530-853D-44EB-BCCB-5A726175D6A2}" destId="{501FFF5D-3ADE-4F4B-A956-CC7AFB01E5C4}" srcOrd="5" destOrd="0" parTransId="{6616993D-DE7F-4CF6-9B2F-E18C7F0DF432}" sibTransId="{906D04F8-DE21-4328-A78A-1F213DD998BE}"/>
    <dgm:cxn modelId="{16767742-D4C3-46A7-BB76-4CC58B03DEB1}" srcId="{C792F530-853D-44EB-BCCB-5A726175D6A2}" destId="{8C0CE7DA-8AA6-4C9A-93D8-BF54B4D1DEFA}" srcOrd="2" destOrd="0" parTransId="{337F4C3D-904F-4B22-8C2A-7D7E581B8A0B}" sibTransId="{2C249B2A-A77D-4E0C-A6DF-DDB2A7BE07F6}"/>
    <dgm:cxn modelId="{9E75382C-46CA-480C-985D-E50FB6DBC0D8}" srcId="{C792F530-853D-44EB-BCCB-5A726175D6A2}" destId="{EC1C6A1B-9392-46D8-96AA-57A6C96ED470}" srcOrd="1" destOrd="0" parTransId="{C0A680DA-4D49-406E-8A1C-79F191F30C41}" sibTransId="{C7372F6F-2294-4BEC-B42F-63A60C58635A}"/>
    <dgm:cxn modelId="{9C82D6A6-9597-45A1-A0EA-0B12184F660D}" type="presOf" srcId="{D77EFF7D-916D-4AC4-A9D7-2431E9599399}" destId="{BFAE00B1-6A14-4CBA-B2ED-5D5A16636A4A}" srcOrd="0" destOrd="0" presId="urn:microsoft.com/office/officeart/2005/8/layout/radial6"/>
    <dgm:cxn modelId="{CE2FB677-0C4A-4E93-B212-AB44C9CC6C39}" type="presParOf" srcId="{C6A837DA-CAB0-457E-BF86-610B5955E30A}" destId="{93F5500B-73A3-4347-B78D-504AF6DE90B0}" srcOrd="0" destOrd="0" presId="urn:microsoft.com/office/officeart/2005/8/layout/radial6"/>
    <dgm:cxn modelId="{AFF77BAD-0D80-4DAF-86DF-63960F4E5ECB}" type="presParOf" srcId="{C6A837DA-CAB0-457E-BF86-610B5955E30A}" destId="{B8074EE0-CAF7-477E-A93C-CAE3CCCAA133}" srcOrd="1" destOrd="0" presId="urn:microsoft.com/office/officeart/2005/8/layout/radial6"/>
    <dgm:cxn modelId="{EC30F948-F305-4CAC-B7B9-27C925EC43F0}" type="presParOf" srcId="{C6A837DA-CAB0-457E-BF86-610B5955E30A}" destId="{C03E7A43-9B40-489C-996D-06C3CB1D891F}" srcOrd="2" destOrd="0" presId="urn:microsoft.com/office/officeart/2005/8/layout/radial6"/>
    <dgm:cxn modelId="{8A021DFA-D716-4DFF-855D-F38394F4CFD2}" type="presParOf" srcId="{C6A837DA-CAB0-457E-BF86-610B5955E30A}" destId="{EBBB3453-EB47-4C95-AC8D-BF1B8560511A}" srcOrd="3" destOrd="0" presId="urn:microsoft.com/office/officeart/2005/8/layout/radial6"/>
    <dgm:cxn modelId="{DE65B76D-26FD-4679-826B-EEB0648E8125}" type="presParOf" srcId="{C6A837DA-CAB0-457E-BF86-610B5955E30A}" destId="{4C7E78B4-946D-4F9C-B127-1DCBAFA3346B}" srcOrd="4" destOrd="0" presId="urn:microsoft.com/office/officeart/2005/8/layout/radial6"/>
    <dgm:cxn modelId="{AA76EDDF-0FC8-4385-B98A-38A958B6B86C}" type="presParOf" srcId="{C6A837DA-CAB0-457E-BF86-610B5955E30A}" destId="{9057ED63-C1B6-4E00-9C98-5014A1865E13}" srcOrd="5" destOrd="0" presId="urn:microsoft.com/office/officeart/2005/8/layout/radial6"/>
    <dgm:cxn modelId="{A4364431-791E-4940-983C-E9EE3BF29B63}" type="presParOf" srcId="{C6A837DA-CAB0-457E-BF86-610B5955E30A}" destId="{0B229103-A25B-467A-BD1F-7291ABB0BEE3}" srcOrd="6" destOrd="0" presId="urn:microsoft.com/office/officeart/2005/8/layout/radial6"/>
    <dgm:cxn modelId="{5832F490-EE6D-40B1-AD22-48B079CCEF79}" type="presParOf" srcId="{C6A837DA-CAB0-457E-BF86-610B5955E30A}" destId="{228A9C06-1EE4-4E13-A46C-51BBCD0A84A0}" srcOrd="7" destOrd="0" presId="urn:microsoft.com/office/officeart/2005/8/layout/radial6"/>
    <dgm:cxn modelId="{202FEB24-8CEB-4D40-8253-F025B904E8F2}" type="presParOf" srcId="{C6A837DA-CAB0-457E-BF86-610B5955E30A}" destId="{1960C865-4F90-417A-93E9-57D92D648A38}" srcOrd="8" destOrd="0" presId="urn:microsoft.com/office/officeart/2005/8/layout/radial6"/>
    <dgm:cxn modelId="{DE882B7A-9FAB-44FC-89EA-DA29298EC34B}" type="presParOf" srcId="{C6A837DA-CAB0-457E-BF86-610B5955E30A}" destId="{A6D8C573-4317-4DDA-B22D-4DB14B028EFA}" srcOrd="9" destOrd="0" presId="urn:microsoft.com/office/officeart/2005/8/layout/radial6"/>
    <dgm:cxn modelId="{10480F2C-CC54-4BCC-B273-D13568B4C122}" type="presParOf" srcId="{C6A837DA-CAB0-457E-BF86-610B5955E30A}" destId="{0C8D4F9D-B09F-4905-B88C-B92CF2940D32}" srcOrd="10" destOrd="0" presId="urn:microsoft.com/office/officeart/2005/8/layout/radial6"/>
    <dgm:cxn modelId="{C3095976-9BCF-4F86-B943-7D9B5ADB65EE}" type="presParOf" srcId="{C6A837DA-CAB0-457E-BF86-610B5955E30A}" destId="{BB9FC89B-33FB-48B6-9DE9-5B2E8BF0CE10}" srcOrd="11" destOrd="0" presId="urn:microsoft.com/office/officeart/2005/8/layout/radial6"/>
    <dgm:cxn modelId="{93C53136-9AD4-4C67-BF8C-814A33D1508F}" type="presParOf" srcId="{C6A837DA-CAB0-457E-BF86-610B5955E30A}" destId="{B0C90643-8EEC-46AD-B565-083AB90393CA}" srcOrd="12" destOrd="0" presId="urn:microsoft.com/office/officeart/2005/8/layout/radial6"/>
    <dgm:cxn modelId="{20313457-D3C2-46EE-BA2F-6C0925BDCFE8}" type="presParOf" srcId="{C6A837DA-CAB0-457E-BF86-610B5955E30A}" destId="{D036C2AD-BFF9-46EF-B1CF-417FFB45ECF2}" srcOrd="13" destOrd="0" presId="urn:microsoft.com/office/officeart/2005/8/layout/radial6"/>
    <dgm:cxn modelId="{03ADF64D-CE46-4365-9292-8888ABEAE016}" type="presParOf" srcId="{C6A837DA-CAB0-457E-BF86-610B5955E30A}" destId="{A4A40B78-6C46-4182-8CDF-73526B2195BB}" srcOrd="14" destOrd="0" presId="urn:microsoft.com/office/officeart/2005/8/layout/radial6"/>
    <dgm:cxn modelId="{B31C6E0C-F8C3-48C6-89DF-38BD849FFA63}" type="presParOf" srcId="{C6A837DA-CAB0-457E-BF86-610B5955E30A}" destId="{BFAE00B1-6A14-4CBA-B2ED-5D5A16636A4A}" srcOrd="15" destOrd="0" presId="urn:microsoft.com/office/officeart/2005/8/layout/radial6"/>
    <dgm:cxn modelId="{309F7345-E8AB-4809-ADC5-3DD5CAE84C1A}" type="presParOf" srcId="{C6A837DA-CAB0-457E-BF86-610B5955E30A}" destId="{5334FB2F-599B-405E-AA04-9172037C5F8E}" srcOrd="16" destOrd="0" presId="urn:microsoft.com/office/officeart/2005/8/layout/radial6"/>
    <dgm:cxn modelId="{C7F4F7E3-3C5F-4531-BD0E-4D557257007D}" type="presParOf" srcId="{C6A837DA-CAB0-457E-BF86-610B5955E30A}" destId="{0F71D850-D6E2-4B88-A9BC-7FF63B7F6057}" srcOrd="17" destOrd="0" presId="urn:microsoft.com/office/officeart/2005/8/layout/radial6"/>
    <dgm:cxn modelId="{74F7ADAA-C75E-4AA6-AABA-D8243B71C74D}" type="presParOf" srcId="{C6A837DA-CAB0-457E-BF86-610B5955E30A}" destId="{D04D63A9-F048-4CF5-9918-24732EF403DD}" srcOrd="18" destOrd="0" presId="urn:microsoft.com/office/officeart/2005/8/layout/radial6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22D928A-0FF7-4C36-B322-C3CB4610CB1E}" type="doc">
      <dgm:prSet loTypeId="urn:microsoft.com/office/officeart/2005/8/layout/venn1" loCatId="relationship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85BD204-478A-4D04-A849-C5A91498E201}">
      <dgm:prSet custT="1"/>
      <dgm:spPr/>
      <dgm:t>
        <a:bodyPr/>
        <a:lstStyle/>
        <a:p>
          <a:pPr rtl="0"/>
          <a:r>
            <a:rPr lang="ru-RU" sz="3200" b="1" dirty="0" smtClean="0"/>
            <a:t>Муниципальная программа «Охрана окружающей среды на территории</a:t>
          </a:r>
          <a:br>
            <a:rPr lang="ru-RU" sz="3200" b="1" dirty="0" smtClean="0"/>
          </a:br>
          <a:r>
            <a:rPr lang="ru-RU" sz="3200" b="1" dirty="0" smtClean="0"/>
            <a:t>Нытвенского муниципального района»</a:t>
          </a:r>
          <a:endParaRPr lang="ru-RU" sz="3200" dirty="0"/>
        </a:p>
      </dgm:t>
    </dgm:pt>
    <dgm:pt modelId="{B0210C18-BBD4-433B-81F4-8E1AC8051F06}" type="parTrans" cxnId="{98217D62-2FDD-4D75-BCFE-D77C66D80EEF}">
      <dgm:prSet/>
      <dgm:spPr/>
      <dgm:t>
        <a:bodyPr/>
        <a:lstStyle/>
        <a:p>
          <a:endParaRPr lang="ru-RU"/>
        </a:p>
      </dgm:t>
    </dgm:pt>
    <dgm:pt modelId="{BA3462F5-5AA4-432E-BBAF-2217FD4D94DC}" type="sibTrans" cxnId="{98217D62-2FDD-4D75-BCFE-D77C66D80EEF}">
      <dgm:prSet/>
      <dgm:spPr/>
      <dgm:t>
        <a:bodyPr/>
        <a:lstStyle/>
        <a:p>
          <a:endParaRPr lang="ru-RU"/>
        </a:p>
      </dgm:t>
    </dgm:pt>
    <dgm:pt modelId="{D3F72AA0-F377-44B2-A699-8761DE691607}" type="pres">
      <dgm:prSet presAssocID="{B22D928A-0FF7-4C36-B322-C3CB4610CB1E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C60C613-D420-4DDB-94E3-8EFA634D3D22}" type="pres">
      <dgm:prSet presAssocID="{F85BD204-478A-4D04-A849-C5A91498E201}" presName="circ1TxSh" presStyleLbl="vennNode1" presStyleIdx="0" presStyleCnt="1" custScaleX="148148" custLinFactNeighborX="0" custLinFactNeighborY="-9259"/>
      <dgm:spPr/>
      <dgm:t>
        <a:bodyPr/>
        <a:lstStyle/>
        <a:p>
          <a:endParaRPr lang="ru-RU"/>
        </a:p>
      </dgm:t>
    </dgm:pt>
  </dgm:ptLst>
  <dgm:cxnLst>
    <dgm:cxn modelId="{0AD3DDBD-65E4-4813-9DEC-5A984BB56369}" type="presOf" srcId="{B22D928A-0FF7-4C36-B322-C3CB4610CB1E}" destId="{D3F72AA0-F377-44B2-A699-8761DE691607}" srcOrd="0" destOrd="0" presId="urn:microsoft.com/office/officeart/2005/8/layout/venn1"/>
    <dgm:cxn modelId="{98217D62-2FDD-4D75-BCFE-D77C66D80EEF}" srcId="{B22D928A-0FF7-4C36-B322-C3CB4610CB1E}" destId="{F85BD204-478A-4D04-A849-C5A91498E201}" srcOrd="0" destOrd="0" parTransId="{B0210C18-BBD4-433B-81F4-8E1AC8051F06}" sibTransId="{BA3462F5-5AA4-432E-BBAF-2217FD4D94DC}"/>
    <dgm:cxn modelId="{8D990489-B36B-412F-A700-99915089BBFF}" type="presOf" srcId="{F85BD204-478A-4D04-A849-C5A91498E201}" destId="{4C60C613-D420-4DDB-94E3-8EFA634D3D22}" srcOrd="0" destOrd="0" presId="urn:microsoft.com/office/officeart/2005/8/layout/venn1"/>
    <dgm:cxn modelId="{844E4F72-1D21-4142-9ECB-C241A6B1F435}" type="presParOf" srcId="{D3F72AA0-F377-44B2-A699-8761DE691607}" destId="{4C60C613-D420-4DDB-94E3-8EFA634D3D22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7C06868-F44C-413D-95D3-FCC084E4BA8A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EF1D0DE-EBE9-42C3-BC94-2A9A5E6652CE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ru-RU" sz="1400" b="1" dirty="0" smtClean="0">
              <a:solidFill>
                <a:schemeClr val="tx1"/>
              </a:solidFill>
            </a:rPr>
            <a:t>Размещение не менее 90% твёрдых коммунальных отходов  4-5 класса опасности образованных на территории района  на объекте  отвечающего нормативным требованием, на  площадках временного хранения</a:t>
          </a:r>
          <a:endParaRPr lang="ru-RU" sz="1400" b="1" dirty="0">
            <a:solidFill>
              <a:schemeClr val="tx1"/>
            </a:solidFill>
          </a:endParaRPr>
        </a:p>
      </dgm:t>
    </dgm:pt>
    <dgm:pt modelId="{9BEEB98B-1683-4CCE-A24A-2D71BDBDCD40}" type="parTrans" cxnId="{15D25B26-A6D1-4413-BD03-024D5FAA6D73}">
      <dgm:prSet/>
      <dgm:spPr/>
      <dgm:t>
        <a:bodyPr/>
        <a:lstStyle/>
        <a:p>
          <a:endParaRPr lang="ru-RU"/>
        </a:p>
      </dgm:t>
    </dgm:pt>
    <dgm:pt modelId="{4347FCEE-8F20-4AC0-85A0-50AB799AB367}" type="sibTrans" cxnId="{15D25B26-A6D1-4413-BD03-024D5FAA6D73}">
      <dgm:prSet/>
      <dgm:spPr/>
      <dgm:t>
        <a:bodyPr/>
        <a:lstStyle/>
        <a:p>
          <a:endParaRPr lang="ru-RU"/>
        </a:p>
      </dgm:t>
    </dgm:pt>
    <dgm:pt modelId="{B635234C-36F9-492A-8BEF-326470187F13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ru-RU" sz="1400" b="1" dirty="0" smtClean="0">
              <a:solidFill>
                <a:schemeClr val="tx1"/>
              </a:solidFill>
            </a:rPr>
            <a:t>Использование и переработка твёрдых коммунальных отходов  4-5 класса опасности в процентах от объёма образованных</a:t>
          </a:r>
          <a:endParaRPr lang="ru-RU" sz="1400" b="1" dirty="0">
            <a:solidFill>
              <a:schemeClr val="tx1"/>
            </a:solidFill>
          </a:endParaRPr>
        </a:p>
      </dgm:t>
    </dgm:pt>
    <dgm:pt modelId="{6C6F2EE0-728F-4B0B-BF5F-24018DA5060F}" type="parTrans" cxnId="{B5D5170A-6333-4B72-AC97-7C309574333B}">
      <dgm:prSet/>
      <dgm:spPr/>
      <dgm:t>
        <a:bodyPr/>
        <a:lstStyle/>
        <a:p>
          <a:endParaRPr lang="ru-RU"/>
        </a:p>
      </dgm:t>
    </dgm:pt>
    <dgm:pt modelId="{94EA1ADA-77B4-4162-80CB-0A177D4E1831}" type="sibTrans" cxnId="{B5D5170A-6333-4B72-AC97-7C309574333B}">
      <dgm:prSet/>
      <dgm:spPr/>
      <dgm:t>
        <a:bodyPr/>
        <a:lstStyle/>
        <a:p>
          <a:endParaRPr lang="ru-RU"/>
        </a:p>
      </dgm:t>
    </dgm:pt>
    <dgm:pt modelId="{7CB79995-B1D0-4BD6-BB5C-DC6F84648F66}" type="pres">
      <dgm:prSet presAssocID="{87C06868-F44C-413D-95D3-FCC084E4BA8A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9DBB803B-40E3-4241-9E4E-6A34864D6CF1}" type="pres">
      <dgm:prSet presAssocID="{87C06868-F44C-413D-95D3-FCC084E4BA8A}" presName="Name1" presStyleCnt="0"/>
      <dgm:spPr/>
    </dgm:pt>
    <dgm:pt modelId="{2B744515-B0EC-4968-AA6C-2499E002DB1F}" type="pres">
      <dgm:prSet presAssocID="{87C06868-F44C-413D-95D3-FCC084E4BA8A}" presName="cycle" presStyleCnt="0"/>
      <dgm:spPr/>
    </dgm:pt>
    <dgm:pt modelId="{7492306C-6F89-41AD-8E8A-FC0BD0540C24}" type="pres">
      <dgm:prSet presAssocID="{87C06868-F44C-413D-95D3-FCC084E4BA8A}" presName="srcNode" presStyleLbl="node1" presStyleIdx="0" presStyleCnt="2"/>
      <dgm:spPr/>
    </dgm:pt>
    <dgm:pt modelId="{7EE062FC-A947-4570-A09B-A2823C923F1B}" type="pres">
      <dgm:prSet presAssocID="{87C06868-F44C-413D-95D3-FCC084E4BA8A}" presName="conn" presStyleLbl="parChTrans1D2" presStyleIdx="0" presStyleCnt="1" custScaleX="90299" custScaleY="82085"/>
      <dgm:spPr/>
      <dgm:t>
        <a:bodyPr/>
        <a:lstStyle/>
        <a:p>
          <a:endParaRPr lang="ru-RU"/>
        </a:p>
      </dgm:t>
    </dgm:pt>
    <dgm:pt modelId="{E979E1CC-1476-4EE2-BFF0-C9186ED3281F}" type="pres">
      <dgm:prSet presAssocID="{87C06868-F44C-413D-95D3-FCC084E4BA8A}" presName="extraNode" presStyleLbl="node1" presStyleIdx="0" presStyleCnt="2"/>
      <dgm:spPr/>
    </dgm:pt>
    <dgm:pt modelId="{3B3CFBCD-0EB4-4CDE-9738-3BEAD57329C8}" type="pres">
      <dgm:prSet presAssocID="{87C06868-F44C-413D-95D3-FCC084E4BA8A}" presName="dstNode" presStyleLbl="node1" presStyleIdx="0" presStyleCnt="2"/>
      <dgm:spPr/>
    </dgm:pt>
    <dgm:pt modelId="{D49A8A06-8582-4399-89C3-7516A8F6BF71}" type="pres">
      <dgm:prSet presAssocID="{8EF1D0DE-EBE9-42C3-BC94-2A9A5E6652CE}" presName="text_1" presStyleLbl="node1" presStyleIdx="0" presStyleCnt="2" custScaleX="69022" custScaleY="126132" custLinFactNeighborX="-23416" custLinFactNeighborY="21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366113-CF82-4A63-92BD-C862325F2499}" type="pres">
      <dgm:prSet presAssocID="{8EF1D0DE-EBE9-42C3-BC94-2A9A5E6652CE}" presName="accent_1" presStyleCnt="0"/>
      <dgm:spPr/>
    </dgm:pt>
    <dgm:pt modelId="{3FD3685D-19E9-4DA7-9883-C952027FE917}" type="pres">
      <dgm:prSet presAssocID="{8EF1D0DE-EBE9-42C3-BC94-2A9A5E6652CE}" presName="accentRepeatNode" presStyleLbl="solidFgAcc1" presStyleIdx="0" presStyleCnt="2" custScaleX="126639" custLinFactNeighborX="-20800" custLinFactNeighborY="438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3D2BCF99-4B64-4005-8300-4971613CCDF6}" type="pres">
      <dgm:prSet presAssocID="{B635234C-36F9-492A-8BEF-326470187F13}" presName="text_2" presStyleLbl="node1" presStyleIdx="1" presStyleCnt="2" custScaleX="58713" custLinFactNeighborX="-19515" custLinFactNeighborY="-29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25A400-6394-48A9-9E5E-F55C35957ABB}" type="pres">
      <dgm:prSet presAssocID="{B635234C-36F9-492A-8BEF-326470187F13}" presName="accent_2" presStyleCnt="0"/>
      <dgm:spPr/>
    </dgm:pt>
    <dgm:pt modelId="{B27F9B97-8ADB-4685-8525-0AF3F0CBE65D}" type="pres">
      <dgm:prSet presAssocID="{B635234C-36F9-492A-8BEF-326470187F13}" presName="accentRepeatNode" presStyleLbl="solidFgAcc1" presStyleIdx="1" presStyleCnt="2" custScaleX="132647" custLinFactNeighborX="-10050" custLinFactNeighborY="227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</dgm:ptLst>
  <dgm:cxnLst>
    <dgm:cxn modelId="{15D25B26-A6D1-4413-BD03-024D5FAA6D73}" srcId="{87C06868-F44C-413D-95D3-FCC084E4BA8A}" destId="{8EF1D0DE-EBE9-42C3-BC94-2A9A5E6652CE}" srcOrd="0" destOrd="0" parTransId="{9BEEB98B-1683-4CCE-A24A-2D71BDBDCD40}" sibTransId="{4347FCEE-8F20-4AC0-85A0-50AB799AB367}"/>
    <dgm:cxn modelId="{33644439-4B7E-4545-8D0A-39D8E5166BE3}" type="presOf" srcId="{4347FCEE-8F20-4AC0-85A0-50AB799AB367}" destId="{7EE062FC-A947-4570-A09B-A2823C923F1B}" srcOrd="0" destOrd="0" presId="urn:microsoft.com/office/officeart/2008/layout/VerticalCurvedList"/>
    <dgm:cxn modelId="{EDE45AB8-D734-436A-B835-96D065F13664}" type="presOf" srcId="{8EF1D0DE-EBE9-42C3-BC94-2A9A5E6652CE}" destId="{D49A8A06-8582-4399-89C3-7516A8F6BF71}" srcOrd="0" destOrd="0" presId="urn:microsoft.com/office/officeart/2008/layout/VerticalCurvedList"/>
    <dgm:cxn modelId="{B5D5170A-6333-4B72-AC97-7C309574333B}" srcId="{87C06868-F44C-413D-95D3-FCC084E4BA8A}" destId="{B635234C-36F9-492A-8BEF-326470187F13}" srcOrd="1" destOrd="0" parTransId="{6C6F2EE0-728F-4B0B-BF5F-24018DA5060F}" sibTransId="{94EA1ADA-77B4-4162-80CB-0A177D4E1831}"/>
    <dgm:cxn modelId="{BDC8216E-87A8-4476-A57C-6CDD3D951F96}" type="presOf" srcId="{B635234C-36F9-492A-8BEF-326470187F13}" destId="{3D2BCF99-4B64-4005-8300-4971613CCDF6}" srcOrd="0" destOrd="0" presId="urn:microsoft.com/office/officeart/2008/layout/VerticalCurvedList"/>
    <dgm:cxn modelId="{3F502178-0777-4C37-89E1-470BA0758A92}" type="presOf" srcId="{87C06868-F44C-413D-95D3-FCC084E4BA8A}" destId="{7CB79995-B1D0-4BD6-BB5C-DC6F84648F66}" srcOrd="0" destOrd="0" presId="urn:microsoft.com/office/officeart/2008/layout/VerticalCurvedList"/>
    <dgm:cxn modelId="{1D4FF1A7-1525-4F24-B86A-759BAEBD8805}" type="presParOf" srcId="{7CB79995-B1D0-4BD6-BB5C-DC6F84648F66}" destId="{9DBB803B-40E3-4241-9E4E-6A34864D6CF1}" srcOrd="0" destOrd="0" presId="urn:microsoft.com/office/officeart/2008/layout/VerticalCurvedList"/>
    <dgm:cxn modelId="{B06BFA26-D026-4394-8543-4A854C31441B}" type="presParOf" srcId="{9DBB803B-40E3-4241-9E4E-6A34864D6CF1}" destId="{2B744515-B0EC-4968-AA6C-2499E002DB1F}" srcOrd="0" destOrd="0" presId="urn:microsoft.com/office/officeart/2008/layout/VerticalCurvedList"/>
    <dgm:cxn modelId="{15E0ADA8-6929-4210-80AE-BA93974765A0}" type="presParOf" srcId="{2B744515-B0EC-4968-AA6C-2499E002DB1F}" destId="{7492306C-6F89-41AD-8E8A-FC0BD0540C24}" srcOrd="0" destOrd="0" presId="urn:microsoft.com/office/officeart/2008/layout/VerticalCurvedList"/>
    <dgm:cxn modelId="{A65DE0C1-33A4-471E-A17B-70309744C8B9}" type="presParOf" srcId="{2B744515-B0EC-4968-AA6C-2499E002DB1F}" destId="{7EE062FC-A947-4570-A09B-A2823C923F1B}" srcOrd="1" destOrd="0" presId="urn:microsoft.com/office/officeart/2008/layout/VerticalCurvedList"/>
    <dgm:cxn modelId="{FB2252A4-67F3-492F-AD5E-566373117A75}" type="presParOf" srcId="{2B744515-B0EC-4968-AA6C-2499E002DB1F}" destId="{E979E1CC-1476-4EE2-BFF0-C9186ED3281F}" srcOrd="2" destOrd="0" presId="urn:microsoft.com/office/officeart/2008/layout/VerticalCurvedList"/>
    <dgm:cxn modelId="{E5F6C454-EC98-4EBC-94D6-951A69D2AFCF}" type="presParOf" srcId="{2B744515-B0EC-4968-AA6C-2499E002DB1F}" destId="{3B3CFBCD-0EB4-4CDE-9738-3BEAD57329C8}" srcOrd="3" destOrd="0" presId="urn:microsoft.com/office/officeart/2008/layout/VerticalCurvedList"/>
    <dgm:cxn modelId="{78842672-3D9A-4227-8E8B-C0FEDB95EA86}" type="presParOf" srcId="{9DBB803B-40E3-4241-9E4E-6A34864D6CF1}" destId="{D49A8A06-8582-4399-89C3-7516A8F6BF71}" srcOrd="1" destOrd="0" presId="urn:microsoft.com/office/officeart/2008/layout/VerticalCurvedList"/>
    <dgm:cxn modelId="{606CA9DE-CA2A-418D-9517-A37D1DFACD4A}" type="presParOf" srcId="{9DBB803B-40E3-4241-9E4E-6A34864D6CF1}" destId="{AE366113-CF82-4A63-92BD-C862325F2499}" srcOrd="2" destOrd="0" presId="urn:microsoft.com/office/officeart/2008/layout/VerticalCurvedList"/>
    <dgm:cxn modelId="{B3B5C7B4-5925-425E-9C3B-B2205CF33301}" type="presParOf" srcId="{AE366113-CF82-4A63-92BD-C862325F2499}" destId="{3FD3685D-19E9-4DA7-9883-C952027FE917}" srcOrd="0" destOrd="0" presId="urn:microsoft.com/office/officeart/2008/layout/VerticalCurvedList"/>
    <dgm:cxn modelId="{6CCB9921-CBDD-4001-8903-577EC4F230EE}" type="presParOf" srcId="{9DBB803B-40E3-4241-9E4E-6A34864D6CF1}" destId="{3D2BCF99-4B64-4005-8300-4971613CCDF6}" srcOrd="3" destOrd="0" presId="urn:microsoft.com/office/officeart/2008/layout/VerticalCurvedList"/>
    <dgm:cxn modelId="{B5326FEA-2A79-47AB-B555-92B8543DD7B7}" type="presParOf" srcId="{9DBB803B-40E3-4241-9E4E-6A34864D6CF1}" destId="{0B25A400-6394-48A9-9E5E-F55C35957ABB}" srcOrd="4" destOrd="0" presId="urn:microsoft.com/office/officeart/2008/layout/VerticalCurvedList"/>
    <dgm:cxn modelId="{9406FCD8-CCAE-48AE-9B74-0029A28E4509}" type="presParOf" srcId="{0B25A400-6394-48A9-9E5E-F55C35957ABB}" destId="{B27F9B97-8ADB-4685-8525-0AF3F0CBE65D}" srcOrd="0" destOrd="0" presId="urn:microsoft.com/office/officeart/2008/layout/VerticalCurvedList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A742EE-7FA9-485D-A681-2858E7CAC005}">
      <dsp:nvSpPr>
        <dsp:cNvPr id="0" name=""/>
        <dsp:cNvSpPr/>
      </dsp:nvSpPr>
      <dsp:spPr>
        <a:xfrm>
          <a:off x="-328553" y="0"/>
          <a:ext cx="7591306" cy="4267200"/>
        </a:xfrm>
        <a:prstGeom prst="ellipse">
          <a:avLst/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b="1" kern="1200" dirty="0" smtClean="0"/>
            <a:t>Муниципальная программа «Строительство, реконструкция и приведение в нормативное состояние объектов общественной инфраструктуры Нытвенского муниципального района»</a:t>
          </a:r>
          <a:endParaRPr lang="ru-RU" sz="3000" kern="1200" dirty="0"/>
        </a:p>
      </dsp:txBody>
      <dsp:txXfrm>
        <a:off x="783168" y="624917"/>
        <a:ext cx="5367864" cy="301736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25FA57-093C-4BE9-8757-7A436D65FCE1}">
      <dsp:nvSpPr>
        <dsp:cNvPr id="0" name=""/>
        <dsp:cNvSpPr/>
      </dsp:nvSpPr>
      <dsp:spPr>
        <a:xfrm>
          <a:off x="1408033" y="682354"/>
          <a:ext cx="5005765" cy="5039022"/>
        </a:xfrm>
        <a:prstGeom prst="blockArc">
          <a:avLst>
            <a:gd name="adj1" fmla="val 10593438"/>
            <a:gd name="adj2" fmla="val 16615087"/>
            <a:gd name="adj3" fmla="val 463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CEA24F-9522-45E6-B059-1CE2D02467E2}">
      <dsp:nvSpPr>
        <dsp:cNvPr id="0" name=""/>
        <dsp:cNvSpPr/>
      </dsp:nvSpPr>
      <dsp:spPr>
        <a:xfrm>
          <a:off x="1616867" y="1020045"/>
          <a:ext cx="5668902" cy="5244641"/>
        </a:xfrm>
        <a:prstGeom prst="blockArc">
          <a:avLst>
            <a:gd name="adj1" fmla="val 178416"/>
            <a:gd name="adj2" fmla="val 10978416"/>
            <a:gd name="adj3" fmla="val 412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B45C74-9AEB-4E1B-8F3B-BA795F6A52EF}">
      <dsp:nvSpPr>
        <dsp:cNvPr id="0" name=""/>
        <dsp:cNvSpPr/>
      </dsp:nvSpPr>
      <dsp:spPr>
        <a:xfrm>
          <a:off x="2183748" y="640781"/>
          <a:ext cx="5159807" cy="5313850"/>
        </a:xfrm>
        <a:prstGeom prst="blockArc">
          <a:avLst>
            <a:gd name="adj1" fmla="val 15679563"/>
            <a:gd name="adj2" fmla="val 626505"/>
            <a:gd name="adj3" fmla="val 463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A265F0-992D-4A40-ABDE-D9C932F66266}">
      <dsp:nvSpPr>
        <dsp:cNvPr id="0" name=""/>
        <dsp:cNvSpPr/>
      </dsp:nvSpPr>
      <dsp:spPr>
        <a:xfrm>
          <a:off x="2880324" y="1944205"/>
          <a:ext cx="3096295" cy="3101650"/>
        </a:xfrm>
        <a:prstGeom prst="ellipse">
          <a:avLst/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/>
            <a:t>«Строительство, реконструкция и приведение в нормативное состояние объектов общественной инфраструктуры Нытвенского МРН</a:t>
          </a:r>
          <a:endParaRPr lang="ru-RU" sz="1900" kern="1200" dirty="0"/>
        </a:p>
      </dsp:txBody>
      <dsp:txXfrm>
        <a:off x="3333766" y="2398431"/>
        <a:ext cx="2189411" cy="2193198"/>
      </dsp:txXfrm>
    </dsp:sp>
    <dsp:sp modelId="{FEF249EA-0345-4EB0-AF4A-746978F16CFB}">
      <dsp:nvSpPr>
        <dsp:cNvPr id="0" name=""/>
        <dsp:cNvSpPr/>
      </dsp:nvSpPr>
      <dsp:spPr>
        <a:xfrm>
          <a:off x="3456385" y="-50823"/>
          <a:ext cx="1872211" cy="1831160"/>
        </a:xfrm>
        <a:prstGeom prst="ellipse">
          <a:avLst/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Развитие  инженерной инфраструктуры и объектов социальной сферы № 1</a:t>
          </a:r>
          <a:endParaRPr lang="ru-RU" sz="1600" kern="1200" dirty="0"/>
        </a:p>
      </dsp:txBody>
      <dsp:txXfrm>
        <a:off x="3730564" y="217344"/>
        <a:ext cx="1323853" cy="1294826"/>
      </dsp:txXfrm>
    </dsp:sp>
    <dsp:sp modelId="{52F637D9-A783-41CC-AF01-A1ADDA28EB32}">
      <dsp:nvSpPr>
        <dsp:cNvPr id="0" name=""/>
        <dsp:cNvSpPr/>
      </dsp:nvSpPr>
      <dsp:spPr>
        <a:xfrm>
          <a:off x="6372705" y="2932456"/>
          <a:ext cx="1622577" cy="1622577"/>
        </a:xfrm>
        <a:prstGeom prst="ellipse">
          <a:avLst/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Обеспечение деятельности учреждений № 3</a:t>
          </a:r>
          <a:endParaRPr lang="ru-RU" sz="1400" kern="1200" dirty="0"/>
        </a:p>
      </dsp:txBody>
      <dsp:txXfrm>
        <a:off x="6610326" y="3170077"/>
        <a:ext cx="1147335" cy="1147335"/>
      </dsp:txXfrm>
    </dsp:sp>
    <dsp:sp modelId="{BED8C3C8-B13C-4E36-9FBE-E8915AE9D675}">
      <dsp:nvSpPr>
        <dsp:cNvPr id="0" name=""/>
        <dsp:cNvSpPr/>
      </dsp:nvSpPr>
      <dsp:spPr>
        <a:xfrm>
          <a:off x="612073" y="2356405"/>
          <a:ext cx="2054637" cy="2198641"/>
        </a:xfrm>
        <a:prstGeom prst="ellipse">
          <a:avLst/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Дорожная инфраструктура № 2</a:t>
          </a:r>
          <a:endParaRPr lang="ru-RU" sz="1800" kern="1200" dirty="0"/>
        </a:p>
      </dsp:txBody>
      <dsp:txXfrm>
        <a:off x="912968" y="2678389"/>
        <a:ext cx="1452847" cy="155467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022EF8-0C12-4042-AFEE-FEB051DEDCB3}">
      <dsp:nvSpPr>
        <dsp:cNvPr id="0" name=""/>
        <dsp:cNvSpPr/>
      </dsp:nvSpPr>
      <dsp:spPr>
        <a:xfrm>
          <a:off x="11" y="0"/>
          <a:ext cx="2582513" cy="4840311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/>
            <a:t>2019</a:t>
          </a:r>
          <a:endParaRPr lang="ru-RU" sz="3600" kern="1200" dirty="0"/>
        </a:p>
      </dsp:txBody>
      <dsp:txXfrm>
        <a:off x="11" y="0"/>
        <a:ext cx="2582513" cy="1452093"/>
      </dsp:txXfrm>
    </dsp:sp>
    <dsp:sp modelId="{EE939023-7359-45AF-B986-193555500983}">
      <dsp:nvSpPr>
        <dsp:cNvPr id="0" name=""/>
        <dsp:cNvSpPr/>
      </dsp:nvSpPr>
      <dsp:spPr>
        <a:xfrm>
          <a:off x="216023" y="1410701"/>
          <a:ext cx="2066010" cy="251518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</a:rPr>
            <a:t>Строительство газовой котельной  п. Новоильинский</a:t>
          </a:r>
          <a:endParaRPr lang="ru-RU" sz="1400" kern="1200" dirty="0">
            <a:solidFill>
              <a:schemeClr val="tx1"/>
            </a:solidFill>
          </a:endParaRPr>
        </a:p>
      </dsp:txBody>
      <dsp:txXfrm>
        <a:off x="276534" y="1471212"/>
        <a:ext cx="1944988" cy="2394160"/>
      </dsp:txXfrm>
    </dsp:sp>
    <dsp:sp modelId="{C59FFB3E-1D73-45E9-BEE2-855EBD4A2B81}">
      <dsp:nvSpPr>
        <dsp:cNvPr id="0" name=""/>
        <dsp:cNvSpPr/>
      </dsp:nvSpPr>
      <dsp:spPr>
        <a:xfrm>
          <a:off x="259244" y="4158221"/>
          <a:ext cx="2066010" cy="439859"/>
        </a:xfrm>
        <a:prstGeom prst="roundRect">
          <a:avLst>
            <a:gd name="adj" fmla="val 10000"/>
          </a:avLst>
        </a:prstGeom>
        <a:solidFill>
          <a:schemeClr val="accent4">
            <a:hueOff val="371365"/>
            <a:satOff val="-11282"/>
            <a:lumOff val="372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</a:rPr>
            <a:t>1 </a:t>
          </a:r>
          <a:r>
            <a:rPr lang="ru-RU" sz="1400" kern="1200" dirty="0" err="1" smtClean="0">
              <a:solidFill>
                <a:schemeClr val="tx1"/>
              </a:solidFill>
            </a:rPr>
            <a:t>шт</a:t>
          </a:r>
          <a:endParaRPr lang="ru-RU" sz="1400" kern="1200" dirty="0">
            <a:solidFill>
              <a:schemeClr val="tx1"/>
            </a:solidFill>
          </a:endParaRPr>
        </a:p>
      </dsp:txBody>
      <dsp:txXfrm>
        <a:off x="272127" y="4171104"/>
        <a:ext cx="2040244" cy="414093"/>
      </dsp:txXfrm>
    </dsp:sp>
    <dsp:sp modelId="{C9A585FD-C016-4F3E-8355-A97B74873963}">
      <dsp:nvSpPr>
        <dsp:cNvPr id="0" name=""/>
        <dsp:cNvSpPr/>
      </dsp:nvSpPr>
      <dsp:spPr>
        <a:xfrm>
          <a:off x="2777195" y="0"/>
          <a:ext cx="2582513" cy="4840311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/>
            <a:t>2020</a:t>
          </a:r>
          <a:endParaRPr lang="ru-RU" sz="3600" kern="1200" dirty="0"/>
        </a:p>
      </dsp:txBody>
      <dsp:txXfrm>
        <a:off x="2777195" y="0"/>
        <a:ext cx="2582513" cy="1452093"/>
      </dsp:txXfrm>
    </dsp:sp>
    <dsp:sp modelId="{EBEAE570-C40B-4C2C-B938-0993774ABE2D}">
      <dsp:nvSpPr>
        <dsp:cNvPr id="0" name=""/>
        <dsp:cNvSpPr/>
      </dsp:nvSpPr>
      <dsp:spPr>
        <a:xfrm>
          <a:off x="3035446" y="1452182"/>
          <a:ext cx="2066010" cy="2366970"/>
        </a:xfrm>
        <a:prstGeom prst="roundRect">
          <a:avLst>
            <a:gd name="adj" fmla="val 10000"/>
          </a:avLst>
        </a:prstGeom>
        <a:solidFill>
          <a:schemeClr val="accent4">
            <a:hueOff val="742729"/>
            <a:satOff val="-22564"/>
            <a:lumOff val="745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solidFill>
                <a:schemeClr val="tx1"/>
              </a:solidFill>
            </a:rPr>
            <a:t>1. </a:t>
          </a:r>
          <a:r>
            <a:rPr lang="ru-RU" sz="1400" kern="1200" dirty="0" smtClean="0">
              <a:solidFill>
                <a:schemeClr val="tx1"/>
              </a:solidFill>
            </a:rPr>
            <a:t>Распределительные сети газопровода  с. Мокино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</a:rPr>
            <a:t>2.  Строительство распределительных сетей газопроводов для газоснабжения жилых домов г.Нытва (начало)</a:t>
          </a:r>
          <a:endParaRPr lang="ru-RU" sz="1400" kern="1200" dirty="0">
            <a:solidFill>
              <a:schemeClr val="tx1"/>
            </a:solidFill>
          </a:endParaRPr>
        </a:p>
      </dsp:txBody>
      <dsp:txXfrm>
        <a:off x="3095957" y="1512693"/>
        <a:ext cx="1944988" cy="2245948"/>
      </dsp:txXfrm>
    </dsp:sp>
    <dsp:sp modelId="{A75DF2AE-A7FF-4E9F-A409-F39C0C084091}">
      <dsp:nvSpPr>
        <dsp:cNvPr id="0" name=""/>
        <dsp:cNvSpPr/>
      </dsp:nvSpPr>
      <dsp:spPr>
        <a:xfrm>
          <a:off x="3035446" y="4054787"/>
          <a:ext cx="2066010" cy="543419"/>
        </a:xfrm>
        <a:prstGeom prst="roundRect">
          <a:avLst>
            <a:gd name="adj" fmla="val 10000"/>
          </a:avLst>
        </a:prstGeom>
        <a:solidFill>
          <a:schemeClr val="accent4">
            <a:hueOff val="1114094"/>
            <a:satOff val="-33846"/>
            <a:lumOff val="1117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</a:rPr>
            <a:t>1,7 км газопровода</a:t>
          </a:r>
          <a:endParaRPr lang="ru-RU" sz="1400" kern="1200" dirty="0">
            <a:solidFill>
              <a:schemeClr val="tx1"/>
            </a:solidFill>
          </a:endParaRPr>
        </a:p>
      </dsp:txBody>
      <dsp:txXfrm>
        <a:off x="3051362" y="4070703"/>
        <a:ext cx="2034178" cy="511587"/>
      </dsp:txXfrm>
    </dsp:sp>
    <dsp:sp modelId="{9B579D3F-4EA4-44BC-B3AF-73CF3573F715}">
      <dsp:nvSpPr>
        <dsp:cNvPr id="0" name=""/>
        <dsp:cNvSpPr/>
      </dsp:nvSpPr>
      <dsp:spPr>
        <a:xfrm>
          <a:off x="5544616" y="0"/>
          <a:ext cx="2582513" cy="4840311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/>
            <a:t>2021</a:t>
          </a:r>
          <a:endParaRPr lang="ru-RU" sz="3600" kern="1200" dirty="0"/>
        </a:p>
      </dsp:txBody>
      <dsp:txXfrm>
        <a:off x="5544616" y="0"/>
        <a:ext cx="2582513" cy="1452093"/>
      </dsp:txXfrm>
    </dsp:sp>
    <dsp:sp modelId="{FF4F36C5-A5E2-46B6-B2A7-02ABCA2930C6}">
      <dsp:nvSpPr>
        <dsp:cNvPr id="0" name=""/>
        <dsp:cNvSpPr/>
      </dsp:nvSpPr>
      <dsp:spPr>
        <a:xfrm>
          <a:off x="5811648" y="1452182"/>
          <a:ext cx="2066010" cy="2366970"/>
        </a:xfrm>
        <a:prstGeom prst="roundRect">
          <a:avLst>
            <a:gd name="adj" fmla="val 10000"/>
          </a:avLst>
        </a:prstGeom>
        <a:solidFill>
          <a:schemeClr val="accent4">
            <a:hueOff val="1485459"/>
            <a:satOff val="-45128"/>
            <a:lumOff val="1490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</a:rPr>
            <a:t>1. Реконструкция водопроводных сетей в д. Заполье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</a:rPr>
            <a:t>2. Строительство распределительных сетей газопроводов для газоснабжения жилых домов г. Нытва (окончание)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 dirty="0"/>
        </a:p>
      </dsp:txBody>
      <dsp:txXfrm>
        <a:off x="5872159" y="1512693"/>
        <a:ext cx="1944988" cy="2245948"/>
      </dsp:txXfrm>
    </dsp:sp>
    <dsp:sp modelId="{C2BD1FF7-5B95-458A-9D87-42BECCECAA81}">
      <dsp:nvSpPr>
        <dsp:cNvPr id="0" name=""/>
        <dsp:cNvSpPr/>
      </dsp:nvSpPr>
      <dsp:spPr>
        <a:xfrm>
          <a:off x="5811648" y="4054787"/>
          <a:ext cx="2066010" cy="543419"/>
        </a:xfrm>
        <a:prstGeom prst="roundRect">
          <a:avLst>
            <a:gd name="adj" fmla="val 10000"/>
          </a:avLst>
        </a:prstGeom>
        <a:solidFill>
          <a:schemeClr val="accent4">
            <a:hueOff val="1856823"/>
            <a:satOff val="-56410"/>
            <a:lumOff val="1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</a:rPr>
            <a:t>11.46 км газопровода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</a:rPr>
            <a:t>2,5 км водопровода</a:t>
          </a:r>
          <a:endParaRPr lang="ru-RU" sz="1400" kern="1200" dirty="0">
            <a:solidFill>
              <a:schemeClr val="tx1"/>
            </a:solidFill>
          </a:endParaRPr>
        </a:p>
      </dsp:txBody>
      <dsp:txXfrm>
        <a:off x="5827564" y="4070703"/>
        <a:ext cx="2034178" cy="51158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E6574D-30AD-4F21-8F66-391E609C7B6C}">
      <dsp:nvSpPr>
        <dsp:cNvPr id="0" name=""/>
        <dsp:cNvSpPr/>
      </dsp:nvSpPr>
      <dsp:spPr>
        <a:xfrm rot="16200000">
          <a:off x="-1535233" y="1535233"/>
          <a:ext cx="5112568" cy="2042101"/>
        </a:xfrm>
        <a:prstGeom prst="flowChartManualOperation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u="sng" kern="1200" dirty="0" smtClean="0">
              <a:solidFill>
                <a:schemeClr val="tx1"/>
              </a:solidFill>
            </a:rPr>
            <a:t>Поддержание муниципальных дорог в нормативном состоянии</a:t>
          </a:r>
          <a:endParaRPr lang="ru-RU" sz="1800" b="1" u="sng" kern="1200" dirty="0">
            <a:solidFill>
              <a:schemeClr val="tx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solidFill>
                <a:schemeClr val="tx2">
                  <a:lumMod val="75000"/>
                </a:schemeClr>
              </a:solidFill>
            </a:rPr>
            <a:t>Содержание дорог</a:t>
          </a:r>
          <a:endParaRPr lang="ru-RU" sz="1400" b="1" kern="1200" dirty="0">
            <a:solidFill>
              <a:schemeClr val="tx2">
                <a:lumMod val="75000"/>
              </a:schemeClr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solidFill>
                <a:schemeClr val="tx2">
                  <a:lumMod val="75000"/>
                </a:schemeClr>
              </a:solidFill>
            </a:rPr>
            <a:t>Установка освещения на приближениях к железнодорожным переездам, пешеходных переходах</a:t>
          </a:r>
          <a:endParaRPr lang="ru-RU" sz="1400" b="1" kern="1200" dirty="0">
            <a:solidFill>
              <a:schemeClr val="tx2">
                <a:lumMod val="75000"/>
              </a:schemeClr>
            </a:solidFill>
          </a:endParaRPr>
        </a:p>
      </dsp:txBody>
      <dsp:txXfrm rot="5400000">
        <a:off x="0" y="1022514"/>
        <a:ext cx="2042101" cy="3067540"/>
      </dsp:txXfrm>
    </dsp:sp>
    <dsp:sp modelId="{B1069A3B-8FF1-4F4C-B1D8-47A60444D6E8}">
      <dsp:nvSpPr>
        <dsp:cNvPr id="0" name=""/>
        <dsp:cNvSpPr/>
      </dsp:nvSpPr>
      <dsp:spPr>
        <a:xfrm rot="16200000">
          <a:off x="663421" y="1535233"/>
          <a:ext cx="5112568" cy="2042101"/>
        </a:xfrm>
        <a:prstGeom prst="flowChartManualOperation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u="sng" kern="1200" dirty="0" smtClean="0">
              <a:solidFill>
                <a:schemeClr val="tx1"/>
              </a:solidFill>
            </a:rPr>
            <a:t>Капитальный ремонт дорог</a:t>
          </a:r>
          <a:endParaRPr lang="ru-RU" sz="1800" b="1" u="sng" kern="1200" dirty="0">
            <a:solidFill>
              <a:schemeClr val="tx1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b="1" kern="1200" dirty="0" smtClean="0">
              <a:solidFill>
                <a:schemeClr val="tx2">
                  <a:lumMod val="75000"/>
                </a:schemeClr>
              </a:solidFill>
            </a:rPr>
            <a:t>Капитальный ремонт моста через р.Поломка на автомобильной дороге "</a:t>
          </a:r>
          <a:r>
            <a:rPr lang="ru-RU" sz="1500" b="1" kern="1200" dirty="0" err="1" smtClean="0">
              <a:solidFill>
                <a:schemeClr val="tx2">
                  <a:lumMod val="75000"/>
                </a:schemeClr>
              </a:solidFill>
            </a:rPr>
            <a:t>Реуны-Кошели</a:t>
          </a:r>
          <a:r>
            <a:rPr lang="ru-RU" sz="1500" b="1" kern="1200" dirty="0" smtClean="0">
              <a:solidFill>
                <a:schemeClr val="tx2">
                  <a:lumMod val="75000"/>
                </a:schemeClr>
              </a:solidFill>
            </a:rPr>
            <a:t>"</a:t>
          </a:r>
          <a:endParaRPr lang="ru-RU" sz="1500" b="1" kern="1200" dirty="0">
            <a:solidFill>
              <a:schemeClr val="tx2">
                <a:lumMod val="75000"/>
              </a:schemeClr>
            </a:solidFill>
          </a:endParaRPr>
        </a:p>
      </dsp:txBody>
      <dsp:txXfrm rot="5400000">
        <a:off x="2198654" y="1022514"/>
        <a:ext cx="2042101" cy="3067540"/>
      </dsp:txXfrm>
    </dsp:sp>
    <dsp:sp modelId="{53943CF0-2265-4F15-9B0E-3308A283CECF}">
      <dsp:nvSpPr>
        <dsp:cNvPr id="0" name=""/>
        <dsp:cNvSpPr/>
      </dsp:nvSpPr>
      <dsp:spPr>
        <a:xfrm rot="16200000">
          <a:off x="2858680" y="1535233"/>
          <a:ext cx="5112568" cy="2042101"/>
        </a:xfrm>
        <a:prstGeom prst="flowChartManualOperation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u="sng" kern="1200" dirty="0" smtClean="0">
              <a:solidFill>
                <a:schemeClr val="tx1"/>
              </a:solidFill>
            </a:rPr>
            <a:t>Ремонт дорог</a:t>
          </a:r>
          <a:endParaRPr lang="ru-RU" sz="1800" b="1" u="sng" kern="1200" dirty="0">
            <a:solidFill>
              <a:schemeClr val="tx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solidFill>
                <a:schemeClr val="tx2">
                  <a:lumMod val="75000"/>
                </a:schemeClr>
              </a:solidFill>
            </a:rPr>
            <a:t>Ремонт автомобильных дорог «Нытва-Новоильинский», «Сукманы-Уральский»</a:t>
          </a:r>
          <a:endParaRPr lang="ru-RU" sz="1400" b="1" kern="1200" dirty="0">
            <a:solidFill>
              <a:schemeClr val="tx2">
                <a:lumMod val="75000"/>
              </a:schemeClr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b="1" kern="1200" smtClean="0">
              <a:solidFill>
                <a:schemeClr val="tx2">
                  <a:lumMod val="75000"/>
                </a:schemeClr>
              </a:solidFill>
            </a:rPr>
            <a:t>Ремонт автомобильной дороги  Григорьевское-Покровское</a:t>
          </a:r>
          <a:endParaRPr lang="ru-RU" sz="1500" b="1" kern="1200" dirty="0">
            <a:solidFill>
              <a:schemeClr val="tx2">
                <a:lumMod val="75000"/>
              </a:schemeClr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b="1" kern="1200" dirty="0" smtClean="0">
              <a:solidFill>
                <a:schemeClr val="tx2">
                  <a:lumMod val="75000"/>
                </a:schemeClr>
              </a:solidFill>
            </a:rPr>
            <a:t>Ремонт автомобильной дороги «</a:t>
          </a:r>
          <a:r>
            <a:rPr lang="ru-RU" sz="1500" b="1" kern="1200" dirty="0" err="1" smtClean="0">
              <a:solidFill>
                <a:schemeClr val="tx2">
                  <a:lumMod val="75000"/>
                </a:schemeClr>
              </a:solidFill>
            </a:rPr>
            <a:t>Мокино-Майский</a:t>
          </a:r>
          <a:r>
            <a:rPr lang="ru-RU" sz="1500" b="1" kern="1200" dirty="0" smtClean="0">
              <a:solidFill>
                <a:schemeClr val="tx2">
                  <a:lumMod val="75000"/>
                </a:schemeClr>
              </a:solidFill>
            </a:rPr>
            <a:t>»</a:t>
          </a:r>
          <a:endParaRPr lang="ru-RU" sz="1500" b="1" kern="1200" dirty="0">
            <a:solidFill>
              <a:schemeClr val="tx2">
                <a:lumMod val="75000"/>
              </a:schemeClr>
            </a:solidFill>
          </a:endParaRPr>
        </a:p>
      </dsp:txBody>
      <dsp:txXfrm rot="5400000">
        <a:off x="4393913" y="1022514"/>
        <a:ext cx="2042101" cy="3067540"/>
      </dsp:txXfrm>
    </dsp:sp>
    <dsp:sp modelId="{E9B2E9D8-D777-404D-A47B-17823F7DFF38}">
      <dsp:nvSpPr>
        <dsp:cNvPr id="0" name=""/>
        <dsp:cNvSpPr/>
      </dsp:nvSpPr>
      <dsp:spPr>
        <a:xfrm rot="16200000">
          <a:off x="5057085" y="1532088"/>
          <a:ext cx="5112568" cy="2048391"/>
        </a:xfrm>
        <a:prstGeom prst="flowChartManualOperation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u="sng" kern="1200" dirty="0" smtClean="0">
              <a:solidFill>
                <a:schemeClr val="tx1"/>
              </a:solidFill>
            </a:rPr>
            <a:t>Строительство и реконструкция дорог</a:t>
          </a:r>
          <a:endParaRPr lang="ru-RU" sz="1800" b="1" u="sng" kern="1200" dirty="0">
            <a:solidFill>
              <a:schemeClr val="tx1"/>
            </a:solidFill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b="1" kern="1200" dirty="0" smtClean="0">
              <a:solidFill>
                <a:schemeClr val="tx2">
                  <a:lumMod val="75000"/>
                </a:schemeClr>
              </a:solidFill>
            </a:rPr>
            <a:t>Разработка ПСД«Реконструкция а/</a:t>
          </a:r>
          <a:r>
            <a:rPr lang="ru-RU" sz="1100" b="1" kern="1200" dirty="0" err="1" smtClean="0">
              <a:solidFill>
                <a:schemeClr val="tx2">
                  <a:lumMod val="75000"/>
                </a:schemeClr>
              </a:solidFill>
            </a:rPr>
            <a:t>д</a:t>
          </a:r>
          <a:r>
            <a:rPr lang="ru-RU" sz="1100" b="1" kern="1200" dirty="0" smtClean="0">
              <a:solidFill>
                <a:schemeClr val="tx2">
                  <a:lumMod val="75000"/>
                </a:schemeClr>
              </a:solidFill>
            </a:rPr>
            <a:t>:«Нытва -Новоильинский» - п.Солнечный, от Лесхоза до комбината строительных конструкций, по улицам Луговая, Комарова»</a:t>
          </a:r>
          <a:endParaRPr lang="ru-RU" sz="1100" b="1" kern="1200" dirty="0">
            <a:solidFill>
              <a:schemeClr val="tx2">
                <a:lumMod val="75000"/>
              </a:schemeClr>
            </a:solidFill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b="1" kern="1200" dirty="0" smtClean="0">
              <a:solidFill>
                <a:schemeClr val="tx2">
                  <a:lumMod val="75000"/>
                </a:schemeClr>
              </a:solidFill>
            </a:rPr>
            <a:t>Устройство тротуаров с ограждениями </a:t>
          </a:r>
          <a:endParaRPr lang="ru-RU" sz="1100" b="1" kern="1200" dirty="0">
            <a:solidFill>
              <a:schemeClr val="tx2">
                <a:lumMod val="75000"/>
              </a:schemeClr>
            </a:solidFill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b="1" kern="1200" dirty="0" smtClean="0">
              <a:solidFill>
                <a:schemeClr val="tx2">
                  <a:lumMod val="75000"/>
                </a:schemeClr>
              </a:solidFill>
            </a:rPr>
            <a:t>Устройства наружного освещения автомобильных дорог</a:t>
          </a:r>
          <a:endParaRPr lang="ru-RU" sz="1100" b="1" kern="1200" dirty="0">
            <a:solidFill>
              <a:schemeClr val="tx2">
                <a:lumMod val="75000"/>
              </a:schemeClr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200" kern="1200" dirty="0">
            <a:solidFill>
              <a:schemeClr val="tx2">
                <a:lumMod val="75000"/>
              </a:schemeClr>
            </a:solidFill>
          </a:endParaRPr>
        </a:p>
      </dsp:txBody>
      <dsp:txXfrm rot="5400000">
        <a:off x="6589173" y="1022514"/>
        <a:ext cx="2048391" cy="306754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831835-78E2-4EF4-A8E6-8DE9ED2550EC}">
      <dsp:nvSpPr>
        <dsp:cNvPr id="0" name=""/>
        <dsp:cNvSpPr/>
      </dsp:nvSpPr>
      <dsp:spPr>
        <a:xfrm>
          <a:off x="-1095301" y="0"/>
          <a:ext cx="9124802" cy="4078288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/>
            <a:t>Муниципальная программа «Управление земельными ресурсами и муниципальным имуществом Нытвенского муниципального района»</a:t>
          </a:r>
          <a:endParaRPr lang="ru-RU" sz="3200" kern="1200" dirty="0"/>
        </a:p>
      </dsp:txBody>
      <dsp:txXfrm>
        <a:off x="240995" y="597251"/>
        <a:ext cx="6452210" cy="288378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4D63A9-F048-4CF5-9918-24732EF403DD}">
      <dsp:nvSpPr>
        <dsp:cNvPr id="0" name=""/>
        <dsp:cNvSpPr/>
      </dsp:nvSpPr>
      <dsp:spPr>
        <a:xfrm>
          <a:off x="863465" y="595959"/>
          <a:ext cx="5945277" cy="4975126"/>
        </a:xfrm>
        <a:prstGeom prst="blockArc">
          <a:avLst>
            <a:gd name="adj1" fmla="val 12770595"/>
            <a:gd name="adj2" fmla="val 16953910"/>
            <a:gd name="adj3" fmla="val 452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AE00B1-6A14-4CBA-B2ED-5D5A16636A4A}">
      <dsp:nvSpPr>
        <dsp:cNvPr id="0" name=""/>
        <dsp:cNvSpPr/>
      </dsp:nvSpPr>
      <dsp:spPr>
        <a:xfrm>
          <a:off x="963602" y="423928"/>
          <a:ext cx="5945277" cy="4975126"/>
        </a:xfrm>
        <a:prstGeom prst="blockArc">
          <a:avLst>
            <a:gd name="adj1" fmla="val 8900793"/>
            <a:gd name="adj2" fmla="val 12453768"/>
            <a:gd name="adj3" fmla="val 4526"/>
          </a:avLst>
        </a:prstGeom>
        <a:solidFill>
          <a:srgbClr val="C5FBAF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C90643-8EEC-46AD-B565-083AB90393CA}">
      <dsp:nvSpPr>
        <dsp:cNvPr id="0" name=""/>
        <dsp:cNvSpPr/>
      </dsp:nvSpPr>
      <dsp:spPr>
        <a:xfrm>
          <a:off x="992681" y="744889"/>
          <a:ext cx="5488740" cy="4421234"/>
        </a:xfrm>
        <a:prstGeom prst="blockArc">
          <a:avLst>
            <a:gd name="adj1" fmla="val 4903655"/>
            <a:gd name="adj2" fmla="val 8807489"/>
            <a:gd name="adj3" fmla="val 4526"/>
          </a:avLst>
        </a:prstGeom>
        <a:solidFill>
          <a:srgbClr val="C5FBAF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D8C573-4317-4DDA-B22D-4DB14B028EFA}">
      <dsp:nvSpPr>
        <dsp:cNvPr id="0" name=""/>
        <dsp:cNvSpPr/>
      </dsp:nvSpPr>
      <dsp:spPr>
        <a:xfrm>
          <a:off x="2210724" y="638711"/>
          <a:ext cx="4421234" cy="4421234"/>
        </a:xfrm>
        <a:prstGeom prst="blockArc">
          <a:avLst>
            <a:gd name="adj1" fmla="val 1964255"/>
            <a:gd name="adj2" fmla="val 5727758"/>
            <a:gd name="adj3" fmla="val 4526"/>
          </a:avLst>
        </a:prstGeom>
        <a:solidFill>
          <a:srgbClr val="C5FBAF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229103-A25B-467A-BD1F-7291ABB0BEE3}">
      <dsp:nvSpPr>
        <dsp:cNvPr id="0" name=""/>
        <dsp:cNvSpPr/>
      </dsp:nvSpPr>
      <dsp:spPr>
        <a:xfrm>
          <a:off x="1437875" y="341243"/>
          <a:ext cx="5978746" cy="4997895"/>
        </a:xfrm>
        <a:prstGeom prst="blockArc">
          <a:avLst>
            <a:gd name="adj1" fmla="val 20340235"/>
            <a:gd name="adj2" fmla="val 1981567"/>
            <a:gd name="adj3" fmla="val 4526"/>
          </a:avLst>
        </a:prstGeom>
        <a:solidFill>
          <a:srgbClr val="C5FBAF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BB3453-EB47-4C95-AC8D-BF1B8560511A}">
      <dsp:nvSpPr>
        <dsp:cNvPr id="0" name=""/>
        <dsp:cNvSpPr/>
      </dsp:nvSpPr>
      <dsp:spPr>
        <a:xfrm>
          <a:off x="1873438" y="625085"/>
          <a:ext cx="5773291" cy="4844522"/>
        </a:xfrm>
        <a:prstGeom prst="blockArc">
          <a:avLst>
            <a:gd name="adj1" fmla="val 15797448"/>
            <a:gd name="adj2" fmla="val 19847333"/>
            <a:gd name="adj3" fmla="val 4526"/>
          </a:avLst>
        </a:prstGeom>
        <a:solidFill>
          <a:srgbClr val="C5FBAF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F5500B-73A3-4347-B78D-504AF6DE90B0}">
      <dsp:nvSpPr>
        <dsp:cNvPr id="0" name=""/>
        <dsp:cNvSpPr/>
      </dsp:nvSpPr>
      <dsp:spPr>
        <a:xfrm>
          <a:off x="2957520" y="1822414"/>
          <a:ext cx="2516279" cy="2034203"/>
        </a:xfrm>
        <a:prstGeom prst="ellipse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i="1" kern="1200" baseline="0" dirty="0" smtClean="0">
              <a:solidFill>
                <a:schemeClr val="tx1"/>
              </a:solidFill>
            </a:rPr>
            <a:t>Основные мероприятия</a:t>
          </a:r>
          <a:endParaRPr lang="ru-RU" sz="1900" b="1" i="1" kern="1200" baseline="0" dirty="0">
            <a:solidFill>
              <a:schemeClr val="tx1"/>
            </a:solidFill>
          </a:endParaRPr>
        </a:p>
      </dsp:txBody>
      <dsp:txXfrm>
        <a:off x="3326021" y="2120316"/>
        <a:ext cx="1779277" cy="1438399"/>
      </dsp:txXfrm>
    </dsp:sp>
    <dsp:sp modelId="{B8074EE0-CAF7-477E-A93C-CAE3CCCAA133}">
      <dsp:nvSpPr>
        <dsp:cNvPr id="0" name=""/>
        <dsp:cNvSpPr/>
      </dsp:nvSpPr>
      <dsp:spPr>
        <a:xfrm>
          <a:off x="3048001" y="152398"/>
          <a:ext cx="2516281" cy="1644552"/>
        </a:xfrm>
        <a:prstGeom prst="ellipse">
          <a:avLst/>
        </a:prstGeom>
        <a:solidFill>
          <a:srgbClr val="9AF87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i="1" kern="1200" baseline="0" dirty="0" smtClean="0">
              <a:solidFill>
                <a:schemeClr val="tx1"/>
              </a:solidFill>
            </a:rPr>
            <a:t>Проведение комплексных кадастровых работ в целях актуализации Единого государственного реестра недвижимости</a:t>
          </a:r>
          <a:endParaRPr lang="ru-RU" sz="1300" b="1" i="1" kern="1200" baseline="0" dirty="0">
            <a:solidFill>
              <a:schemeClr val="tx1"/>
            </a:solidFill>
          </a:endParaRPr>
        </a:p>
      </dsp:txBody>
      <dsp:txXfrm>
        <a:off x="3416502" y="393237"/>
        <a:ext cx="1779279" cy="1162874"/>
      </dsp:txXfrm>
    </dsp:sp>
    <dsp:sp modelId="{4C7E78B4-946D-4F9C-B127-1DCBAFA3346B}">
      <dsp:nvSpPr>
        <dsp:cNvPr id="0" name=""/>
        <dsp:cNvSpPr/>
      </dsp:nvSpPr>
      <dsp:spPr>
        <a:xfrm>
          <a:off x="5333995" y="1219205"/>
          <a:ext cx="2220790" cy="1693671"/>
        </a:xfrm>
        <a:prstGeom prst="ellipse">
          <a:avLst/>
        </a:prstGeom>
        <a:solidFill>
          <a:srgbClr val="9AF87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i="1" kern="1200" baseline="0" dirty="0" smtClean="0">
              <a:solidFill>
                <a:schemeClr val="tx1"/>
              </a:solidFill>
            </a:rPr>
            <a:t>Установление границ населенных пунктов </a:t>
          </a:r>
          <a:endParaRPr lang="ru-RU" sz="1300" b="1" i="1" kern="1200" baseline="0" dirty="0">
            <a:solidFill>
              <a:schemeClr val="tx1"/>
            </a:solidFill>
          </a:endParaRPr>
        </a:p>
      </dsp:txBody>
      <dsp:txXfrm>
        <a:off x="5659222" y="1467237"/>
        <a:ext cx="1570336" cy="1197607"/>
      </dsp:txXfrm>
    </dsp:sp>
    <dsp:sp modelId="{228A9C06-1EE4-4E13-A46C-51BBCD0A84A0}">
      <dsp:nvSpPr>
        <dsp:cNvPr id="0" name=""/>
        <dsp:cNvSpPr/>
      </dsp:nvSpPr>
      <dsp:spPr>
        <a:xfrm>
          <a:off x="5105403" y="3200404"/>
          <a:ext cx="2266671" cy="1634714"/>
        </a:xfrm>
        <a:prstGeom prst="ellipse">
          <a:avLst/>
        </a:prstGeom>
        <a:solidFill>
          <a:srgbClr val="9AF87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i="1" kern="1200" baseline="0" dirty="0" smtClean="0">
              <a:solidFill>
                <a:schemeClr val="tx1"/>
              </a:solidFill>
            </a:rPr>
            <a:t>Проведение землеустроительных и кадастровых работ</a:t>
          </a:r>
          <a:endParaRPr lang="ru-RU" sz="1300" b="1" i="1" kern="1200" baseline="0" dirty="0">
            <a:solidFill>
              <a:schemeClr val="tx1"/>
            </a:solidFill>
          </a:endParaRPr>
        </a:p>
      </dsp:txBody>
      <dsp:txXfrm>
        <a:off x="5437349" y="3439802"/>
        <a:ext cx="1602779" cy="1155918"/>
      </dsp:txXfrm>
    </dsp:sp>
    <dsp:sp modelId="{0C8D4F9D-B09F-4905-B88C-B92CF2940D32}">
      <dsp:nvSpPr>
        <dsp:cNvPr id="0" name=""/>
        <dsp:cNvSpPr/>
      </dsp:nvSpPr>
      <dsp:spPr>
        <a:xfrm>
          <a:off x="2998356" y="4141868"/>
          <a:ext cx="2434606" cy="1716486"/>
        </a:xfrm>
        <a:prstGeom prst="ellipse">
          <a:avLst/>
        </a:prstGeom>
        <a:solidFill>
          <a:srgbClr val="9AF87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i="1" kern="1200" baseline="0" dirty="0" smtClean="0">
              <a:solidFill>
                <a:schemeClr val="tx1"/>
              </a:solidFill>
            </a:rPr>
            <a:t>Проведение кадастровых работ на земельных участках для предоставления многодетным семьям</a:t>
          </a:r>
          <a:endParaRPr lang="ru-RU" sz="1300" b="1" i="1" kern="1200" baseline="0" dirty="0">
            <a:solidFill>
              <a:schemeClr val="tx1"/>
            </a:solidFill>
          </a:endParaRPr>
        </a:p>
      </dsp:txBody>
      <dsp:txXfrm>
        <a:off x="3354896" y="4393242"/>
        <a:ext cx="1721526" cy="1213738"/>
      </dsp:txXfrm>
    </dsp:sp>
    <dsp:sp modelId="{D036C2AD-BFF9-46EF-B1CF-417FFB45ECF2}">
      <dsp:nvSpPr>
        <dsp:cNvPr id="0" name=""/>
        <dsp:cNvSpPr/>
      </dsp:nvSpPr>
      <dsp:spPr>
        <a:xfrm>
          <a:off x="914404" y="3124196"/>
          <a:ext cx="2365312" cy="1842264"/>
        </a:xfrm>
        <a:prstGeom prst="ellipse">
          <a:avLst/>
        </a:prstGeom>
        <a:solidFill>
          <a:srgbClr val="9AF87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i="1" kern="1200" baseline="0" dirty="0" smtClean="0">
              <a:solidFill>
                <a:schemeClr val="tx1"/>
              </a:solidFill>
            </a:rPr>
            <a:t>Разработка документов территориального планирования и градостроительного  зонирования</a:t>
          </a:r>
          <a:endParaRPr lang="ru-RU" sz="1300" b="1" i="1" kern="1200" dirty="0"/>
        </a:p>
      </dsp:txBody>
      <dsp:txXfrm>
        <a:off x="1260796" y="3393989"/>
        <a:ext cx="1672528" cy="1302678"/>
      </dsp:txXfrm>
    </dsp:sp>
    <dsp:sp modelId="{5334FB2F-599B-405E-AA04-9172037C5F8E}">
      <dsp:nvSpPr>
        <dsp:cNvPr id="0" name=""/>
        <dsp:cNvSpPr/>
      </dsp:nvSpPr>
      <dsp:spPr>
        <a:xfrm>
          <a:off x="838208" y="990607"/>
          <a:ext cx="2365312" cy="1842264"/>
        </a:xfrm>
        <a:prstGeom prst="ellipse">
          <a:avLst/>
        </a:prstGeom>
        <a:solidFill>
          <a:srgbClr val="9AF87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i="1" kern="1200" baseline="0" dirty="0" smtClean="0">
              <a:solidFill>
                <a:schemeClr val="tx1"/>
              </a:solidFill>
            </a:rPr>
            <a:t>Разработка межевания территории и проведение комплексных кадастровых</a:t>
          </a:r>
          <a:endParaRPr lang="ru-RU" sz="1500" b="1" i="1" kern="1200" baseline="0" dirty="0">
            <a:solidFill>
              <a:schemeClr val="tx1"/>
            </a:solidFill>
          </a:endParaRPr>
        </a:p>
      </dsp:txBody>
      <dsp:txXfrm>
        <a:off x="1184600" y="1260400"/>
        <a:ext cx="1672528" cy="130267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4D63A9-F048-4CF5-9918-24732EF403DD}">
      <dsp:nvSpPr>
        <dsp:cNvPr id="0" name=""/>
        <dsp:cNvSpPr/>
      </dsp:nvSpPr>
      <dsp:spPr>
        <a:xfrm>
          <a:off x="863465" y="595959"/>
          <a:ext cx="5945277" cy="4975126"/>
        </a:xfrm>
        <a:prstGeom prst="blockArc">
          <a:avLst>
            <a:gd name="adj1" fmla="val 12770595"/>
            <a:gd name="adj2" fmla="val 16953910"/>
            <a:gd name="adj3" fmla="val 452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AE00B1-6A14-4CBA-B2ED-5D5A16636A4A}">
      <dsp:nvSpPr>
        <dsp:cNvPr id="0" name=""/>
        <dsp:cNvSpPr/>
      </dsp:nvSpPr>
      <dsp:spPr>
        <a:xfrm>
          <a:off x="963602" y="423928"/>
          <a:ext cx="5945277" cy="4975126"/>
        </a:xfrm>
        <a:prstGeom prst="blockArc">
          <a:avLst>
            <a:gd name="adj1" fmla="val 8900793"/>
            <a:gd name="adj2" fmla="val 12453768"/>
            <a:gd name="adj3" fmla="val 4526"/>
          </a:avLst>
        </a:prstGeom>
        <a:solidFill>
          <a:srgbClr val="C5FBAF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C90643-8EEC-46AD-B565-083AB90393CA}">
      <dsp:nvSpPr>
        <dsp:cNvPr id="0" name=""/>
        <dsp:cNvSpPr/>
      </dsp:nvSpPr>
      <dsp:spPr>
        <a:xfrm>
          <a:off x="992681" y="744889"/>
          <a:ext cx="5488740" cy="4421234"/>
        </a:xfrm>
        <a:prstGeom prst="blockArc">
          <a:avLst>
            <a:gd name="adj1" fmla="val 4903655"/>
            <a:gd name="adj2" fmla="val 8807489"/>
            <a:gd name="adj3" fmla="val 4526"/>
          </a:avLst>
        </a:prstGeom>
        <a:solidFill>
          <a:srgbClr val="C5FBAF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D8C573-4317-4DDA-B22D-4DB14B028EFA}">
      <dsp:nvSpPr>
        <dsp:cNvPr id="0" name=""/>
        <dsp:cNvSpPr/>
      </dsp:nvSpPr>
      <dsp:spPr>
        <a:xfrm>
          <a:off x="2210724" y="638711"/>
          <a:ext cx="4421234" cy="4421234"/>
        </a:xfrm>
        <a:prstGeom prst="blockArc">
          <a:avLst>
            <a:gd name="adj1" fmla="val 1964255"/>
            <a:gd name="adj2" fmla="val 5727758"/>
            <a:gd name="adj3" fmla="val 4526"/>
          </a:avLst>
        </a:prstGeom>
        <a:solidFill>
          <a:srgbClr val="C5FBAF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229103-A25B-467A-BD1F-7291ABB0BEE3}">
      <dsp:nvSpPr>
        <dsp:cNvPr id="0" name=""/>
        <dsp:cNvSpPr/>
      </dsp:nvSpPr>
      <dsp:spPr>
        <a:xfrm>
          <a:off x="1437875" y="341243"/>
          <a:ext cx="5978746" cy="4997895"/>
        </a:xfrm>
        <a:prstGeom prst="blockArc">
          <a:avLst>
            <a:gd name="adj1" fmla="val 20340235"/>
            <a:gd name="adj2" fmla="val 1981567"/>
            <a:gd name="adj3" fmla="val 4526"/>
          </a:avLst>
        </a:prstGeom>
        <a:solidFill>
          <a:srgbClr val="C5FBAF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BB3453-EB47-4C95-AC8D-BF1B8560511A}">
      <dsp:nvSpPr>
        <dsp:cNvPr id="0" name=""/>
        <dsp:cNvSpPr/>
      </dsp:nvSpPr>
      <dsp:spPr>
        <a:xfrm>
          <a:off x="1873438" y="625085"/>
          <a:ext cx="5773291" cy="4844522"/>
        </a:xfrm>
        <a:prstGeom prst="blockArc">
          <a:avLst>
            <a:gd name="adj1" fmla="val 15797448"/>
            <a:gd name="adj2" fmla="val 19847333"/>
            <a:gd name="adj3" fmla="val 4526"/>
          </a:avLst>
        </a:prstGeom>
        <a:solidFill>
          <a:srgbClr val="C5FBAF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F5500B-73A3-4347-B78D-504AF6DE90B0}">
      <dsp:nvSpPr>
        <dsp:cNvPr id="0" name=""/>
        <dsp:cNvSpPr/>
      </dsp:nvSpPr>
      <dsp:spPr>
        <a:xfrm>
          <a:off x="2957520" y="1822414"/>
          <a:ext cx="2516279" cy="2034203"/>
        </a:xfrm>
        <a:prstGeom prst="ellipse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i="1" kern="1200" baseline="0" dirty="0" smtClean="0">
              <a:solidFill>
                <a:schemeClr val="tx1"/>
              </a:solidFill>
            </a:rPr>
            <a:t>Основные мероприятия</a:t>
          </a:r>
          <a:endParaRPr lang="ru-RU" sz="1900" b="1" i="1" kern="1200" baseline="0" dirty="0">
            <a:solidFill>
              <a:schemeClr val="tx1"/>
            </a:solidFill>
          </a:endParaRPr>
        </a:p>
      </dsp:txBody>
      <dsp:txXfrm>
        <a:off x="3326021" y="2120316"/>
        <a:ext cx="1779277" cy="1438399"/>
      </dsp:txXfrm>
    </dsp:sp>
    <dsp:sp modelId="{B8074EE0-CAF7-477E-A93C-CAE3CCCAA133}">
      <dsp:nvSpPr>
        <dsp:cNvPr id="0" name=""/>
        <dsp:cNvSpPr/>
      </dsp:nvSpPr>
      <dsp:spPr>
        <a:xfrm>
          <a:off x="3048001" y="152398"/>
          <a:ext cx="2516281" cy="1644552"/>
        </a:xfrm>
        <a:prstGeom prst="ellipse">
          <a:avLst/>
        </a:prstGeom>
        <a:solidFill>
          <a:srgbClr val="9AF87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i="1" kern="1200" baseline="0" dirty="0" smtClean="0">
              <a:solidFill>
                <a:schemeClr val="tx1"/>
              </a:solidFill>
            </a:rPr>
            <a:t>Оценка рыночной стоимости права на заключение договора аренды муниципального имущества </a:t>
          </a:r>
          <a:endParaRPr lang="ru-RU" sz="1300" b="1" i="1" kern="1200" baseline="0" dirty="0">
            <a:solidFill>
              <a:schemeClr val="tx1"/>
            </a:solidFill>
          </a:endParaRPr>
        </a:p>
      </dsp:txBody>
      <dsp:txXfrm>
        <a:off x="3416502" y="393237"/>
        <a:ext cx="1779279" cy="1162874"/>
      </dsp:txXfrm>
    </dsp:sp>
    <dsp:sp modelId="{4C7E78B4-946D-4F9C-B127-1DCBAFA3346B}">
      <dsp:nvSpPr>
        <dsp:cNvPr id="0" name=""/>
        <dsp:cNvSpPr/>
      </dsp:nvSpPr>
      <dsp:spPr>
        <a:xfrm>
          <a:off x="5333995" y="1219205"/>
          <a:ext cx="2220790" cy="1693671"/>
        </a:xfrm>
        <a:prstGeom prst="ellipse">
          <a:avLst/>
        </a:prstGeom>
        <a:solidFill>
          <a:srgbClr val="9AF87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i="1" kern="1200" baseline="0" dirty="0" smtClean="0">
              <a:solidFill>
                <a:schemeClr val="tx1"/>
              </a:solidFill>
            </a:rPr>
            <a:t>Строительство и приобретение жилых помещений для формирования специализированного жилищного фонда </a:t>
          </a:r>
          <a:endParaRPr lang="ru-RU" sz="1300" b="1" i="1" kern="1200" baseline="0" dirty="0">
            <a:solidFill>
              <a:schemeClr val="tx1"/>
            </a:solidFill>
          </a:endParaRPr>
        </a:p>
      </dsp:txBody>
      <dsp:txXfrm>
        <a:off x="5659222" y="1467237"/>
        <a:ext cx="1570336" cy="1197607"/>
      </dsp:txXfrm>
    </dsp:sp>
    <dsp:sp modelId="{228A9C06-1EE4-4E13-A46C-51BBCD0A84A0}">
      <dsp:nvSpPr>
        <dsp:cNvPr id="0" name=""/>
        <dsp:cNvSpPr/>
      </dsp:nvSpPr>
      <dsp:spPr>
        <a:xfrm>
          <a:off x="5105403" y="3200404"/>
          <a:ext cx="2266671" cy="1634714"/>
        </a:xfrm>
        <a:prstGeom prst="ellipse">
          <a:avLst/>
        </a:prstGeom>
        <a:solidFill>
          <a:srgbClr val="9AF87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i="1" kern="1200" baseline="0" dirty="0" smtClean="0">
              <a:solidFill>
                <a:schemeClr val="tx1"/>
              </a:solidFill>
            </a:rPr>
            <a:t>Содержание жилых помещений специализированного жилищного фонда для детей-сирот</a:t>
          </a:r>
          <a:endParaRPr lang="ru-RU" sz="1300" b="1" i="1" kern="1200" baseline="0" dirty="0">
            <a:solidFill>
              <a:schemeClr val="tx1"/>
            </a:solidFill>
          </a:endParaRPr>
        </a:p>
      </dsp:txBody>
      <dsp:txXfrm>
        <a:off x="5437349" y="3439802"/>
        <a:ext cx="1602779" cy="1155918"/>
      </dsp:txXfrm>
    </dsp:sp>
    <dsp:sp modelId="{0C8D4F9D-B09F-4905-B88C-B92CF2940D32}">
      <dsp:nvSpPr>
        <dsp:cNvPr id="0" name=""/>
        <dsp:cNvSpPr/>
      </dsp:nvSpPr>
      <dsp:spPr>
        <a:xfrm>
          <a:off x="2998356" y="4141868"/>
          <a:ext cx="2434606" cy="1716486"/>
        </a:xfrm>
        <a:prstGeom prst="ellipse">
          <a:avLst/>
        </a:prstGeom>
        <a:solidFill>
          <a:srgbClr val="9AF87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i="1" kern="1200" baseline="0" dirty="0" smtClean="0">
              <a:solidFill>
                <a:schemeClr val="tx1"/>
              </a:solidFill>
            </a:rPr>
            <a:t>Содержание объектов имущества казны </a:t>
          </a:r>
          <a:r>
            <a:rPr lang="ru-RU" sz="1300" b="1" i="1" kern="1200" baseline="0" dirty="0" err="1" smtClean="0">
              <a:solidFill>
                <a:schemeClr val="tx1"/>
              </a:solidFill>
            </a:rPr>
            <a:t>Нытвенского</a:t>
          </a:r>
          <a:r>
            <a:rPr lang="ru-RU" sz="1300" b="1" i="1" kern="1200" baseline="0" dirty="0" smtClean="0">
              <a:solidFill>
                <a:schemeClr val="tx1"/>
              </a:solidFill>
            </a:rPr>
            <a:t> муниципального района</a:t>
          </a:r>
          <a:endParaRPr lang="ru-RU" sz="1300" b="1" i="1" kern="1200" baseline="0" dirty="0">
            <a:solidFill>
              <a:schemeClr val="tx1"/>
            </a:solidFill>
          </a:endParaRPr>
        </a:p>
      </dsp:txBody>
      <dsp:txXfrm>
        <a:off x="3354896" y="4393242"/>
        <a:ext cx="1721526" cy="1213738"/>
      </dsp:txXfrm>
    </dsp:sp>
    <dsp:sp modelId="{D036C2AD-BFF9-46EF-B1CF-417FFB45ECF2}">
      <dsp:nvSpPr>
        <dsp:cNvPr id="0" name=""/>
        <dsp:cNvSpPr/>
      </dsp:nvSpPr>
      <dsp:spPr>
        <a:xfrm>
          <a:off x="914404" y="3124196"/>
          <a:ext cx="2365312" cy="1842264"/>
        </a:xfrm>
        <a:prstGeom prst="ellipse">
          <a:avLst/>
        </a:prstGeom>
        <a:solidFill>
          <a:srgbClr val="9AF87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i="1" kern="1200" baseline="0" dirty="0" smtClean="0">
              <a:solidFill>
                <a:schemeClr val="tx1"/>
              </a:solidFill>
            </a:rPr>
            <a:t>Оплата взносов за капитальный ремонт общего имущества в многоквартирном доме помещений</a:t>
          </a:r>
          <a:endParaRPr lang="ru-RU" sz="1300" b="1" i="1" kern="1200" baseline="0" dirty="0">
            <a:solidFill>
              <a:schemeClr val="tx1"/>
            </a:solidFill>
          </a:endParaRPr>
        </a:p>
      </dsp:txBody>
      <dsp:txXfrm>
        <a:off x="1260796" y="3393989"/>
        <a:ext cx="1672528" cy="1302678"/>
      </dsp:txXfrm>
    </dsp:sp>
    <dsp:sp modelId="{5334FB2F-599B-405E-AA04-9172037C5F8E}">
      <dsp:nvSpPr>
        <dsp:cNvPr id="0" name=""/>
        <dsp:cNvSpPr/>
      </dsp:nvSpPr>
      <dsp:spPr>
        <a:xfrm>
          <a:off x="838208" y="990607"/>
          <a:ext cx="2365312" cy="1842264"/>
        </a:xfrm>
        <a:prstGeom prst="ellipse">
          <a:avLst/>
        </a:prstGeom>
        <a:solidFill>
          <a:srgbClr val="9AF87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i="1" kern="1200" baseline="0" dirty="0" smtClean="0">
              <a:solidFill>
                <a:schemeClr val="tx1"/>
              </a:solidFill>
            </a:rPr>
            <a:t>Паспортизация муниципального имущества</a:t>
          </a:r>
          <a:endParaRPr lang="ru-RU" sz="1700" b="1" i="1" kern="1200" baseline="0" dirty="0">
            <a:solidFill>
              <a:schemeClr val="tx1"/>
            </a:solidFill>
          </a:endParaRPr>
        </a:p>
      </dsp:txBody>
      <dsp:txXfrm>
        <a:off x="1184600" y="1260400"/>
        <a:ext cx="1672528" cy="130267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60C613-D420-4DDB-94E3-8EFA634D3D22}">
      <dsp:nvSpPr>
        <dsp:cNvPr id="0" name=""/>
        <dsp:cNvSpPr/>
      </dsp:nvSpPr>
      <dsp:spPr>
        <a:xfrm>
          <a:off x="979490" y="0"/>
          <a:ext cx="6095993" cy="4114800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/>
            <a:t>Муниципальная программа «Охрана окружающей среды на территории</a:t>
          </a:r>
          <a:br>
            <a:rPr lang="ru-RU" sz="3200" b="1" kern="1200" dirty="0" smtClean="0"/>
          </a:br>
          <a:r>
            <a:rPr lang="ru-RU" sz="3200" b="1" kern="1200" dirty="0" smtClean="0"/>
            <a:t>Нытвенского муниципального района»</a:t>
          </a:r>
          <a:endParaRPr lang="ru-RU" sz="3200" kern="1200" dirty="0"/>
        </a:p>
      </dsp:txBody>
      <dsp:txXfrm>
        <a:off x="1872228" y="602599"/>
        <a:ext cx="4310517" cy="290960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0.63805</cdr:x>
      <cdr:y>0.48625</cdr:y>
    </cdr:from>
    <cdr:to>
      <cdr:x>0.83297</cdr:x>
      <cdr:y>0.6251</cdr:y>
    </cdr:to>
    <cdr:sp macro="" textlink="">
      <cdr:nvSpPr>
        <cdr:cNvPr id="4" name="TextBox 9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775960" y="1185681"/>
          <a:ext cx="1764525" cy="338554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9525">
          <a:solidFill>
            <a:srgbClr val="FF0000"/>
          </a:solidFill>
          <a:miter lim="800000"/>
          <a:headEnd/>
          <a:tailEnd/>
        </a:ln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Times New Roman" pitchFamily="18" charset="0"/>
              <a:ea typeface="+mn-ea"/>
              <a:cs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Times New Roman" pitchFamily="18" charset="0"/>
              <a:ea typeface="+mn-ea"/>
              <a:cs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Times New Roman" pitchFamily="18" charset="0"/>
              <a:ea typeface="+mn-ea"/>
              <a:cs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Times New Roman" pitchFamily="18" charset="0"/>
              <a:ea typeface="+mn-ea"/>
              <a:cs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Times New Roman" pitchFamily="18" charset="0"/>
              <a:ea typeface="+mn-ea"/>
              <a:cs typeface="Arial" charset="0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Times New Roman" pitchFamily="18" charset="0"/>
              <a:ea typeface="+mn-ea"/>
              <a:cs typeface="Arial" charset="0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Times New Roman" pitchFamily="18" charset="0"/>
              <a:ea typeface="+mn-ea"/>
              <a:cs typeface="Arial" charset="0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Times New Roman" pitchFamily="18" charset="0"/>
              <a:ea typeface="+mn-ea"/>
              <a:cs typeface="Arial" charset="0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Times New Roman" pitchFamily="18" charset="0"/>
              <a:ea typeface="+mn-ea"/>
              <a:cs typeface="Arial" charset="0"/>
            </a:defRPr>
          </a:lvl9pPr>
        </a:lstStyle>
        <a:p xmlns:a="http://schemas.openxmlformats.org/drawingml/2006/main">
          <a:pPr algn="ctr"/>
          <a:r>
            <a:rPr lang="ru-RU" sz="1050" b="1" dirty="0">
              <a:solidFill>
                <a:srgbClr val="C00000"/>
              </a:solidFill>
            </a:rPr>
            <a:t> </a:t>
          </a:r>
          <a:r>
            <a:rPr lang="ru-RU" sz="1600" b="1" dirty="0"/>
            <a:t>тыс. </a:t>
          </a:r>
          <a:r>
            <a:rPr lang="ru-RU" sz="1600" b="1" dirty="0" smtClean="0"/>
            <a:t>руб.</a:t>
          </a:r>
          <a:endParaRPr lang="ru-RU" sz="1600" b="1" dirty="0">
            <a:solidFill>
              <a:srgbClr val="C00000"/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1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17" tIns="46059" rIns="92117" bIns="46059" numCol="1" anchor="t" anchorCtr="0" compatLnSpc="1">
            <a:prstTxWarp prst="textNoShape">
              <a:avLst/>
            </a:prstTxWarp>
          </a:bodyPr>
          <a:lstStyle>
            <a:lvl1pPr>
              <a:defRPr sz="13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771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17" tIns="46059" rIns="92117" bIns="46059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771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17" tIns="46059" rIns="92117" bIns="46059" numCol="1" anchor="b" anchorCtr="0" compatLnSpc="1">
            <a:prstTxWarp prst="textNoShape">
              <a:avLst/>
            </a:prstTxWarp>
          </a:bodyPr>
          <a:lstStyle>
            <a:lvl1pPr>
              <a:defRPr sz="13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771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17" tIns="46059" rIns="92117" bIns="46059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cs typeface="+mn-cs"/>
              </a:defRPr>
            </a:lvl1pPr>
          </a:lstStyle>
          <a:p>
            <a:pPr>
              <a:defRPr/>
            </a:pPr>
            <a:fld id="{9F91F36D-362C-41B6-BA0B-BA66B47BBF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993435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17" tIns="46059" rIns="92117" bIns="46059" numCol="1" anchor="t" anchorCtr="0" compatLnSpc="1">
            <a:prstTxWarp prst="textNoShape">
              <a:avLst/>
            </a:prstTxWarp>
          </a:bodyPr>
          <a:lstStyle>
            <a:lvl1pPr>
              <a:defRPr sz="13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17" tIns="46059" rIns="92117" bIns="46059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2950"/>
            <a:ext cx="4965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17" tIns="46059" rIns="92117" bIns="4605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399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17" tIns="46059" rIns="92117" bIns="46059" numCol="1" anchor="b" anchorCtr="0" compatLnSpc="1">
            <a:prstTxWarp prst="textNoShape">
              <a:avLst/>
            </a:prstTxWarp>
          </a:bodyPr>
          <a:lstStyle>
            <a:lvl1pPr>
              <a:defRPr sz="13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99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17" tIns="46059" rIns="92117" bIns="46059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cs typeface="+mn-cs"/>
              </a:defRPr>
            </a:lvl1pPr>
          </a:lstStyle>
          <a:p>
            <a:pPr>
              <a:defRPr/>
            </a:pPr>
            <a:fld id="{79BADA10-E2BB-4303-91C3-28074A2EA2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557574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E172F84-9965-4678-BB9D-14A67870DF4E}" type="slidenum">
              <a:rPr lang="ru-RU" altLang="ru-RU" sz="1200" smtClean="0"/>
              <a:pPr eaLnBrk="1" hangingPunct="1"/>
              <a:t>1</a:t>
            </a:fld>
            <a:endParaRPr lang="ru-RU" altLang="ru-RU" sz="120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9826B4-8964-4EF0-9260-2E25EE88D40D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AB0BEA6-F059-4478-BA02-ED37268C1F65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BE8CAF-1ADE-4EE7-A3EA-F2ADEADBD4D3}" type="datetime1">
              <a:rPr lang="en-US"/>
              <a:pPr>
                <a:defRPr/>
              </a:pPr>
              <a:t>12/18/2018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237429-8CE0-487A-8988-3DF1B05789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CF585F-70B0-47FB-880E-2C3564BE3458}" type="datetime1">
              <a:rPr lang="en-US"/>
              <a:pPr>
                <a:defRPr/>
              </a:pPr>
              <a:t>12/18/2018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9F439D-BF05-4E05-BD5D-B0BC0BAB78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A89237-AC58-4127-A2F0-29B10FD83B3C}" type="datetime1">
              <a:rPr lang="en-US"/>
              <a:pPr>
                <a:defRPr/>
              </a:pPr>
              <a:t>12/18/2018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B37A1D-04A0-4F0B-BD07-F1A3352318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1D9469-BD07-40B4-9D42-F8836961DD3F}" type="datetime1">
              <a:rPr lang="en-US"/>
              <a:pPr>
                <a:defRPr/>
              </a:pPr>
              <a:t>12/18/2018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673076-4019-4037-8B23-44339B0681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180305-48C7-4346-AB96-688BE8D3103D}" type="datetime1">
              <a:rPr lang="en-US"/>
              <a:pPr>
                <a:defRPr/>
              </a:pPr>
              <a:t>12/18/2018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E3F80E-FF9C-4363-94A0-FB85A73AFC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A893DD-5415-4B17-A98F-7D92869B27A5}" type="datetime1">
              <a:rPr lang="en-US"/>
              <a:pPr>
                <a:defRPr/>
              </a:pPr>
              <a:t>12/18/2018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DF2C9D-F175-4D9F-BC03-32D951A6F6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86CFE5-190E-40F6-ABFF-8EBC40EB39A0}" type="datetime1">
              <a:rPr lang="en-US"/>
              <a:pPr>
                <a:defRPr/>
              </a:pPr>
              <a:t>12/18/2018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76F74A-FE5D-4C15-86CD-B6E9336419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2BF682-8AAF-422D-8F79-0F2F837458D5}" type="datetime1">
              <a:rPr lang="en-US"/>
              <a:pPr>
                <a:defRPr/>
              </a:pPr>
              <a:t>12/18/2018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E4DCCC-97B5-41BC-A71E-23AA16A5B6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8688A8-DB1E-4AC3-BC2A-59CEE9C83B3C}" type="datetime1">
              <a:rPr lang="en-US"/>
              <a:pPr>
                <a:defRPr/>
              </a:pPr>
              <a:t>12/18/2018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E1FEE6-EE9C-4F82-9672-4FC28E1895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C4AFE0-2578-4023-83F0-4609115B8898}" type="datetime1">
              <a:rPr lang="en-US"/>
              <a:pPr>
                <a:defRPr/>
              </a:pPr>
              <a:t>12/18/2018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9EB52F-A4A4-40E6-99C3-1694E1D440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0003A8-38F9-4A1D-BFAA-0F6B3F57448E}" type="datetime1">
              <a:rPr lang="en-US"/>
              <a:pPr>
                <a:defRPr/>
              </a:pPr>
              <a:t>12/18/2018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EEF2F3-433C-4BF3-94E8-6F15354516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819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F92D056-2A31-41AD-A2AE-F36D84D8BCE5}" type="datetime1">
              <a:rPr lang="en-US"/>
              <a:pPr>
                <a:defRPr/>
              </a:pPr>
              <a:t>12/18/2018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9909479-7C63-4A7F-A229-30DE17E6B1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892" r:id="rId1"/>
    <p:sldLayoutId id="2147485893" r:id="rId2"/>
    <p:sldLayoutId id="2147485894" r:id="rId3"/>
    <p:sldLayoutId id="2147485895" r:id="rId4"/>
    <p:sldLayoutId id="2147485896" r:id="rId5"/>
    <p:sldLayoutId id="2147485897" r:id="rId6"/>
    <p:sldLayoutId id="2147485898" r:id="rId7"/>
    <p:sldLayoutId id="2147485899" r:id="rId8"/>
    <p:sldLayoutId id="2147485900" r:id="rId9"/>
    <p:sldLayoutId id="2147485901" r:id="rId10"/>
    <p:sldLayoutId id="2147485902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.png"/><Relationship Id="rId5" Type="http://schemas.openxmlformats.org/officeDocument/2006/relationships/image" Target="../media/image16.png"/><Relationship Id="rId4" Type="http://schemas.openxmlformats.org/officeDocument/2006/relationships/oleObject" Target="../embeddings/Microsoft_Excel_97-2003_Worksheet3.xls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4.png"/><Relationship Id="rId5" Type="http://schemas.openxmlformats.org/officeDocument/2006/relationships/image" Target="../media/image17.png"/><Relationship Id="rId4" Type="http://schemas.openxmlformats.org/officeDocument/2006/relationships/oleObject" Target="../embeddings/Microsoft_Excel_97-2003_Worksheet4.xls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4.png"/><Relationship Id="rId5" Type="http://schemas.openxmlformats.org/officeDocument/2006/relationships/image" Target="../media/image18.png"/><Relationship Id="rId4" Type="http://schemas.openxmlformats.org/officeDocument/2006/relationships/oleObject" Target="../embeddings/Microsoft_Excel_97-2003_Worksheet5.xls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9.png"/><Relationship Id="rId5" Type="http://schemas.openxmlformats.org/officeDocument/2006/relationships/oleObject" Target="../embeddings/Microsoft_Excel_97-2003_Worksheet6.xls"/><Relationship Id="rId4" Type="http://schemas.openxmlformats.org/officeDocument/2006/relationships/oleObject" Target="../embeddings/oleObject6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0.png"/><Relationship Id="rId5" Type="http://schemas.openxmlformats.org/officeDocument/2006/relationships/oleObject" Target="../embeddings/Microsoft_Excel_97-2003_Worksheet7.xls"/><Relationship Id="rId4" Type="http://schemas.openxmlformats.org/officeDocument/2006/relationships/oleObject" Target="../embeddings/oleObject7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1.png"/><Relationship Id="rId5" Type="http://schemas.openxmlformats.org/officeDocument/2006/relationships/oleObject" Target="../embeddings/Microsoft_Excel_97-2003_Worksheet8.xls"/><Relationship Id="rId4" Type="http://schemas.openxmlformats.org/officeDocument/2006/relationships/oleObject" Target="../embeddings/oleObject8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diagramLayout" Target="../diagrams/layout10.xml"/><Relationship Id="rId7" Type="http://schemas.openxmlformats.org/officeDocument/2006/relationships/image" Target="../media/image4.pn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Relationship Id="rId9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image" Target="../media/image6.jpeg"/><Relationship Id="rId7" Type="http://schemas.openxmlformats.org/officeDocument/2006/relationships/diagramLayout" Target="../diagrams/layout2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2.xml"/><Relationship Id="rId5" Type="http://schemas.openxmlformats.org/officeDocument/2006/relationships/image" Target="../media/image8.jpeg"/><Relationship Id="rId10" Type="http://schemas.microsoft.com/office/2007/relationships/diagramDrawing" Target="../diagrams/drawing2.xml"/><Relationship Id="rId4" Type="http://schemas.openxmlformats.org/officeDocument/2006/relationships/image" Target="../media/image7.jpeg"/><Relationship Id="rId9" Type="http://schemas.openxmlformats.org/officeDocument/2006/relationships/diagramColors" Target="../diagrams/colors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0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hyperlink" Target="https://s1.1zoom.ru/big0/280/Roads_Forests_Asphalt_Trees_Rays_of_light_555739_1280x853.jpg" TargetMode="External"/><Relationship Id="rId7" Type="http://schemas.openxmlformats.org/officeDocument/2006/relationships/diagramQuickStyle" Target="../diagrams/quickStyle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10" Type="http://schemas.openxmlformats.org/officeDocument/2006/relationships/image" Target="../media/image12.jpeg"/><Relationship Id="rId4" Type="http://schemas.openxmlformats.org/officeDocument/2006/relationships/image" Target="../media/image11.jpeg"/><Relationship Id="rId9" Type="http://schemas.microsoft.com/office/2007/relationships/diagramDrawing" Target="../diagrams/drawing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png"/><Relationship Id="rId5" Type="http://schemas.openxmlformats.org/officeDocument/2006/relationships/oleObject" Target="../embeddings/Microsoft_Excel_97-2003_Worksheet1.xls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png"/><Relationship Id="rId5" Type="http://schemas.openxmlformats.org/officeDocument/2006/relationships/image" Target="../media/image14.png"/><Relationship Id="rId4" Type="http://schemas.openxmlformats.org/officeDocument/2006/relationships/oleObject" Target="../embeddings/Microsoft_Excel_97-2003_Worksheet2.xls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4585" y="275092"/>
            <a:ext cx="3124124" cy="2468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http://accident.perm.ru/files/images/2007/20070528_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75275"/>
            <a:ext cx="5864584" cy="2743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2" name="Text Box 23"/>
          <p:cNvSpPr txBox="1">
            <a:spLocks noChangeArrowheads="1"/>
          </p:cNvSpPr>
          <p:nvPr/>
        </p:nvSpPr>
        <p:spPr bwMode="auto">
          <a:xfrm>
            <a:off x="1028700" y="2962463"/>
            <a:ext cx="6951518" cy="52322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</a:pPr>
            <a:r>
              <a:rPr lang="ru-RU" sz="2800" dirty="0" smtClean="0"/>
              <a:t>МУНИЦИПАЛЬНЫЕ ПРОГРАММЫ:</a:t>
            </a:r>
            <a:endParaRPr lang="ru-RU" altLang="ru-RU" sz="3200" b="1" dirty="0">
              <a:latin typeface="Times New Roman" panose="02020603050405020304" pitchFamily="18" charset="0"/>
              <a:ea typeface="Mongolian Baiti" pitchFamily="66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265110" y="1264722"/>
            <a:ext cx="232307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Monotype Corsiva" panose="03010101010201010101" pitchFamily="66" charset="0"/>
                <a:ea typeface="BatangChe" panose="02030609000101010101" pitchFamily="49" charset="-127"/>
              </a:rPr>
              <a:t>Пермский край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Monotype Corsiva" panose="03010101010201010101" pitchFamily="66" charset="0"/>
                <a:ea typeface="BatangChe" panose="02030609000101010101" pitchFamily="49" charset="-127"/>
              </a:rPr>
              <a:t>НЫТВЕНСКИЙ 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Monotype Corsiva" panose="03010101010201010101" pitchFamily="66" charset="0"/>
                <a:ea typeface="BatangChe" panose="02030609000101010101" pitchFamily="49" charset="-127"/>
              </a:rPr>
              <a:t>МУНИЦИПАЛЬНЫЙ 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Monotype Corsiva" panose="03010101010201010101" pitchFamily="66" charset="0"/>
                <a:ea typeface="BatangChe" panose="02030609000101010101" pitchFamily="49" charset="-127"/>
              </a:rPr>
              <a:t>РАЙОН</a:t>
            </a:r>
            <a:endParaRPr lang="ru-RU" b="1" dirty="0">
              <a:solidFill>
                <a:srgbClr val="C00000"/>
              </a:solidFill>
              <a:latin typeface="Monotype Corsiva" panose="03010101010201010101" pitchFamily="66" charset="0"/>
              <a:ea typeface="BatangChe" panose="02030609000101010101" pitchFamily="49" charset="-127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9985" y="293945"/>
            <a:ext cx="473319" cy="817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9"/>
          <p:cNvSpPr txBox="1">
            <a:spLocks noChangeArrowheads="1"/>
          </p:cNvSpPr>
          <p:nvPr/>
        </p:nvSpPr>
        <p:spPr bwMode="auto">
          <a:xfrm>
            <a:off x="169035" y="3536791"/>
            <a:ext cx="2376510" cy="286232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 smtClean="0">
                <a:solidFill>
                  <a:srgbClr val="2B4B11"/>
                </a:solidFill>
              </a:rPr>
              <a:t>«Строительство, реконструкция и приведение в нормативное состояние объектов общественной инфраструктуры </a:t>
            </a:r>
            <a:r>
              <a:rPr lang="ru-RU" b="1" dirty="0">
                <a:solidFill>
                  <a:srgbClr val="2B4B11"/>
                </a:solidFill>
              </a:rPr>
              <a:t>Нытвенского муниципального района»</a:t>
            </a:r>
            <a:endParaRPr lang="ru-RU" b="1" u="sng" dirty="0">
              <a:solidFill>
                <a:srgbClr val="2B4B1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352800" y="3536791"/>
            <a:ext cx="2102655" cy="2308324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rgbClr val="2B4B11"/>
                </a:solidFill>
              </a:rPr>
              <a:t>«Управление земельными ресурсами и муниципальным имуществом Нытвенского муниципального района»</a:t>
            </a:r>
            <a:endParaRPr lang="ru-RU" b="1" u="sng" dirty="0">
              <a:solidFill>
                <a:srgbClr val="2B4B1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294472" y="3536791"/>
            <a:ext cx="1981200" cy="203132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2B4B11"/>
                </a:solidFill>
              </a:rPr>
              <a:t>«Охрана окружающей среды на территории</a:t>
            </a:r>
            <a:br>
              <a:rPr lang="ru-RU" dirty="0">
                <a:solidFill>
                  <a:srgbClr val="2B4B11"/>
                </a:solidFill>
              </a:rPr>
            </a:br>
            <a:r>
              <a:rPr lang="ru-RU" dirty="0">
                <a:solidFill>
                  <a:srgbClr val="2B4B11"/>
                </a:solidFill>
              </a:rPr>
              <a:t>Нытвенского муниципального района»</a:t>
            </a:r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 bwMode="auto">
          <a:xfrm>
            <a:off x="3513172" y="6149915"/>
            <a:ext cx="5562600" cy="708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 fontScale="55000" lnSpcReduction="20000"/>
          </a:bodyPr>
          <a:lstStyle/>
          <a:p>
            <a:pPr algn="l" eaLnBrk="0" hangingPunct="0">
              <a:spcBef>
                <a:spcPct val="20000"/>
              </a:spcBef>
              <a:defRPr/>
            </a:pPr>
            <a:r>
              <a:rPr lang="ru-RU" sz="2800" b="1" i="1" dirty="0">
                <a:solidFill>
                  <a:srgbClr val="800000"/>
                </a:solidFill>
                <a:cs typeface="Times New Roman" pitchFamily="18" charset="0"/>
              </a:rPr>
              <a:t>докладчик – заместитель главы администрации района по инфраструктуре, председатель </a:t>
            </a:r>
            <a:r>
              <a:rPr lang="ru-RU" sz="2800" b="1" i="1" dirty="0" err="1">
                <a:solidFill>
                  <a:srgbClr val="800000"/>
                </a:solidFill>
                <a:cs typeface="Times New Roman" pitchFamily="18" charset="0"/>
              </a:rPr>
              <a:t>Нытвенского</a:t>
            </a:r>
            <a:r>
              <a:rPr lang="ru-RU" sz="2800" b="1" i="1" dirty="0">
                <a:solidFill>
                  <a:srgbClr val="800000"/>
                </a:solidFill>
                <a:cs typeface="Times New Roman" pitchFamily="18" charset="0"/>
              </a:rPr>
              <a:t> районного комитета по управлению имуществом </a:t>
            </a:r>
            <a:r>
              <a:rPr lang="ru-RU" sz="3300" b="1" i="1" u="sng" dirty="0">
                <a:solidFill>
                  <a:srgbClr val="800000"/>
                </a:solidFill>
                <a:cs typeface="Times New Roman" pitchFamily="18" charset="0"/>
              </a:rPr>
              <a:t>А.С. Блинов</a:t>
            </a:r>
            <a:endParaRPr lang="ru-RU" sz="3200" b="1" i="1" u="sng" dirty="0">
              <a:solidFill>
                <a:srgbClr val="8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57077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Заголовок 1"/>
          <p:cNvSpPr>
            <a:spLocks noGrp="1"/>
          </p:cNvSpPr>
          <p:nvPr>
            <p:ph type="title"/>
          </p:nvPr>
        </p:nvSpPr>
        <p:spPr>
          <a:xfrm>
            <a:off x="1676400" y="274638"/>
            <a:ext cx="7010400" cy="1143000"/>
          </a:xfrm>
        </p:spPr>
        <p:txBody>
          <a:bodyPr/>
          <a:lstStyle/>
          <a:p>
            <a:r>
              <a:rPr lang="ru-RU" altLang="ru-RU" sz="2000" b="1" smtClean="0"/>
              <a:t>Планируемое поступление доходов от использования и реализации муниципального имущества , тыс.руб.</a:t>
            </a:r>
          </a:p>
        </p:txBody>
      </p:sp>
      <p:graphicFrame>
        <p:nvGraphicFramePr>
          <p:cNvPr id="3074" name="Содержимое 4"/>
          <p:cNvGraphicFramePr>
            <a:graphicFrameLocks noGrp="1"/>
          </p:cNvGraphicFramePr>
          <p:nvPr>
            <p:ph idx="1"/>
          </p:nvPr>
        </p:nvGraphicFramePr>
        <p:xfrm>
          <a:off x="787400" y="1244600"/>
          <a:ext cx="7759700" cy="508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3" r:id="rId4" imgW="7760881" imgH="5084505" progId="Excel.Sheet.8">
                  <p:embed/>
                </p:oleObj>
              </mc:Choice>
              <mc:Fallback>
                <p:oleObj r:id="rId4" imgW="7760881" imgH="5084505" progId="Excel.Sheet.8">
                  <p:embed/>
                  <p:pic>
                    <p:nvPicPr>
                      <p:cNvPr id="0" name="Picture 6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7400" y="1244600"/>
                        <a:ext cx="7759700" cy="5080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F60B23-3E30-4BCF-8921-6DF69C4AC574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3077" name="Picture 65" descr="nytvenskii_rayon_co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"/>
            <a:ext cx="685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5791200"/>
            <a:ext cx="3429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одзаголовок 2"/>
          <p:cNvSpPr txBox="1">
            <a:spLocks/>
          </p:cNvSpPr>
          <p:nvPr/>
        </p:nvSpPr>
        <p:spPr bwMode="auto">
          <a:xfrm>
            <a:off x="1981200" y="5715000"/>
            <a:ext cx="1066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marL="342900" indent="-342900" algn="l" eaLnBrk="0" hangingPunct="0">
              <a:spcBef>
                <a:spcPct val="20000"/>
              </a:spcBef>
              <a:defRPr/>
            </a:pPr>
            <a:r>
              <a:rPr lang="ru-RU" sz="2400" dirty="0">
                <a:latin typeface="+mn-lt"/>
              </a:rPr>
              <a:t>- факт</a:t>
            </a:r>
            <a:endParaRPr lang="ru-RU" sz="24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56156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Заголовок 1"/>
          <p:cNvSpPr>
            <a:spLocks noGrp="1"/>
          </p:cNvSpPr>
          <p:nvPr>
            <p:ph type="title"/>
          </p:nvPr>
        </p:nvSpPr>
        <p:spPr>
          <a:xfrm>
            <a:off x="1676400" y="274638"/>
            <a:ext cx="7010400" cy="1143000"/>
          </a:xfrm>
        </p:spPr>
        <p:txBody>
          <a:bodyPr/>
          <a:lstStyle/>
          <a:p>
            <a:r>
              <a:rPr lang="ru-RU" altLang="ru-RU" sz="2000" b="1" smtClean="0"/>
              <a:t>Площадь вовлеченных в оборот земельных участков для жилищного и промышленного строительства, га</a:t>
            </a:r>
          </a:p>
        </p:txBody>
      </p:sp>
      <p:graphicFrame>
        <p:nvGraphicFramePr>
          <p:cNvPr id="4098" name="Содержимое 4"/>
          <p:cNvGraphicFramePr>
            <a:graphicFrameLocks noGrp="1"/>
          </p:cNvGraphicFramePr>
          <p:nvPr>
            <p:ph idx="1"/>
          </p:nvPr>
        </p:nvGraphicFramePr>
        <p:xfrm>
          <a:off x="787400" y="1244600"/>
          <a:ext cx="7759700" cy="508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7" r:id="rId4" imgW="7760881" imgH="5084505" progId="Excel.Sheet.8">
                  <p:embed/>
                </p:oleObj>
              </mc:Choice>
              <mc:Fallback>
                <p:oleObj r:id="rId4" imgW="7760881" imgH="5084505" progId="Excel.Sheet.8">
                  <p:embed/>
                  <p:pic>
                    <p:nvPicPr>
                      <p:cNvPr id="0" name="Picture 6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7400" y="1244600"/>
                        <a:ext cx="7759700" cy="5080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FFBD49-C7A9-4CD0-9196-3AC61047C689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4101" name="Picture 65" descr="nytvenskii_rayon_co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"/>
            <a:ext cx="685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382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Заголовок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8229600" cy="1143000"/>
          </a:xfrm>
        </p:spPr>
        <p:txBody>
          <a:bodyPr/>
          <a:lstStyle/>
          <a:p>
            <a:r>
              <a:rPr lang="ru-RU" altLang="ru-RU" sz="2000" b="1" smtClean="0"/>
              <a:t>Предоставление земельных участков многодетным семьям</a:t>
            </a:r>
          </a:p>
        </p:txBody>
      </p:sp>
      <p:graphicFrame>
        <p:nvGraphicFramePr>
          <p:cNvPr id="5122" name="Содержимое 4"/>
          <p:cNvGraphicFramePr>
            <a:graphicFrameLocks noGrp="1"/>
          </p:cNvGraphicFramePr>
          <p:nvPr>
            <p:ph idx="1"/>
          </p:nvPr>
        </p:nvGraphicFramePr>
        <p:xfrm>
          <a:off x="1371600" y="993775"/>
          <a:ext cx="6934200" cy="426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1" r:id="rId4" imgW="7614564" imgH="4877223" progId="Excel.Sheet.8">
                  <p:embed/>
                </p:oleObj>
              </mc:Choice>
              <mc:Fallback>
                <p:oleObj r:id="rId4" imgW="7614564" imgH="4877223" progId="Excel.Sheet.8">
                  <p:embed/>
                  <p:pic>
                    <p:nvPicPr>
                      <p:cNvPr id="0" name="Picture 6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993775"/>
                        <a:ext cx="6934200" cy="4264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CD0216-9F99-4798-BB99-2719B5F93938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pic>
        <p:nvPicPr>
          <p:cNvPr id="5125" name="Picture 65" descr="nytvenskii_rayon_co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"/>
            <a:ext cx="685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одзаголовок 2"/>
          <p:cNvSpPr txBox="1">
            <a:spLocks/>
          </p:cNvSpPr>
          <p:nvPr/>
        </p:nvSpPr>
        <p:spPr bwMode="auto">
          <a:xfrm>
            <a:off x="914400" y="4953000"/>
            <a:ext cx="80010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 fontScale="85000" lnSpcReduction="20000"/>
          </a:bodyPr>
          <a:lstStyle/>
          <a:p>
            <a:pPr marL="342900" indent="-342900" algn="l" eaLnBrk="0" hangingPunct="0">
              <a:spcBef>
                <a:spcPct val="20000"/>
              </a:spcBef>
              <a:defRPr/>
            </a:pPr>
            <a:r>
              <a:rPr lang="ru-RU" sz="2400" dirty="0">
                <a:latin typeface="+mn-lt"/>
              </a:rPr>
              <a:t>для ведения садоводства – 2,</a:t>
            </a:r>
          </a:p>
          <a:p>
            <a:pPr marL="342900" indent="-342900" algn="l" eaLnBrk="0" hangingPunct="0">
              <a:spcBef>
                <a:spcPct val="20000"/>
              </a:spcBef>
              <a:defRPr/>
            </a:pPr>
            <a:r>
              <a:rPr lang="ru-RU" sz="2400" dirty="0">
                <a:latin typeface="+mn-lt"/>
              </a:rPr>
              <a:t>для огородничества – 1</a:t>
            </a:r>
          </a:p>
          <a:p>
            <a:pPr marL="342900" indent="-342900" algn="l" eaLnBrk="0" hangingPunct="0">
              <a:spcBef>
                <a:spcPct val="20000"/>
              </a:spcBef>
              <a:defRPr/>
            </a:pPr>
            <a:endParaRPr lang="ru-RU" sz="2400" dirty="0">
              <a:latin typeface="+mn-lt"/>
            </a:endParaRPr>
          </a:p>
          <a:p>
            <a:pPr marL="342900" indent="-342900" algn="l" eaLnBrk="0" hangingPunct="0">
              <a:spcBef>
                <a:spcPct val="20000"/>
              </a:spcBef>
              <a:defRPr/>
            </a:pPr>
            <a:r>
              <a:rPr lang="ru-RU" sz="2400" dirty="0">
                <a:latin typeface="+mn-lt"/>
              </a:rPr>
              <a:t>Всего поставлено на учет 419 многодетных семей.</a:t>
            </a:r>
          </a:p>
          <a:p>
            <a:pPr marL="342900" indent="-342900" algn="l" eaLnBrk="0" hangingPunct="0">
              <a:spcBef>
                <a:spcPct val="20000"/>
              </a:spcBef>
              <a:defRPr/>
            </a:pPr>
            <a:r>
              <a:rPr lang="ru-RU" sz="2400" dirty="0">
                <a:latin typeface="+mn-lt"/>
              </a:rPr>
              <a:t>Обеспеченность земельными участками составляет </a:t>
            </a:r>
            <a:r>
              <a:rPr lang="ru-RU" sz="2400" b="1" dirty="0">
                <a:latin typeface="+mn-lt"/>
              </a:rPr>
              <a:t>79.9 %</a:t>
            </a: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 bwMode="auto">
          <a:xfrm>
            <a:off x="1524000" y="1143000"/>
            <a:ext cx="7010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marL="342900" indent="-342900" algn="l" eaLnBrk="0" hangingPunct="0">
              <a:spcBef>
                <a:spcPct val="20000"/>
              </a:spcBef>
              <a:defRPr/>
            </a:pPr>
            <a:r>
              <a:rPr lang="ru-RU" sz="2400" dirty="0">
                <a:latin typeface="+mn-lt"/>
              </a:rPr>
              <a:t>Планируемое значение целевого показателя – 75 %</a:t>
            </a:r>
            <a:endParaRPr lang="ru-RU" sz="24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12161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65" descr="nytvenskii_rayon_co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"/>
            <a:ext cx="685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TextBox 9"/>
          <p:cNvSpPr txBox="1">
            <a:spLocks noChangeArrowheads="1"/>
          </p:cNvSpPr>
          <p:nvPr/>
        </p:nvSpPr>
        <p:spPr bwMode="auto">
          <a:xfrm>
            <a:off x="1447800" y="609600"/>
            <a:ext cx="6934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ru-RU" altLang="ru-RU" sz="2400" b="1" i="1"/>
              <a:t>Подпрограмма 1 </a:t>
            </a:r>
          </a:p>
          <a:p>
            <a:pPr algn="ctr" eaLnBrk="1" hangingPunct="1"/>
            <a:r>
              <a:rPr lang="ru-RU" altLang="ru-RU" sz="2400" b="1" i="1"/>
              <a:t>«Управление земельными ресурсами Нытвенского муниципального района»</a:t>
            </a:r>
            <a:endParaRPr lang="ru-RU" altLang="ru-RU" sz="2400"/>
          </a:p>
        </p:txBody>
      </p:sp>
      <p:graphicFrame>
        <p:nvGraphicFramePr>
          <p:cNvPr id="6146" name="Содержимое 4"/>
          <p:cNvGraphicFramePr>
            <a:graphicFrameLocks noGrp="1"/>
          </p:cNvGraphicFramePr>
          <p:nvPr/>
        </p:nvGraphicFramePr>
        <p:xfrm>
          <a:off x="3835400" y="2006600"/>
          <a:ext cx="4826000" cy="434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5" r:id="rId5" imgW="4828450" imgH="4340728" progId="Excel.Sheet.8">
                  <p:embed/>
                </p:oleObj>
              </mc:Choice>
              <mc:Fallback>
                <p:oleObj r:id="rId5" imgW="4828450" imgH="4340728" progId="Excel.Sheet.8">
                  <p:embed/>
                  <p:pic>
                    <p:nvPicPr>
                      <p:cNvPr id="0" name="Picture 6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35400" y="2006600"/>
                        <a:ext cx="4826000" cy="4340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9" name="TextBox 9"/>
          <p:cNvSpPr txBox="1">
            <a:spLocks noChangeArrowheads="1"/>
          </p:cNvSpPr>
          <p:nvPr/>
        </p:nvSpPr>
        <p:spPr bwMode="auto">
          <a:xfrm>
            <a:off x="838200" y="1905000"/>
            <a:ext cx="2743200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ru-RU" altLang="ru-RU" sz="2000"/>
              <a:t>В проекте бюджета на 2019-2021 годы на реализацию данной подпрограммы предусмотрены бюджетные ассигнования за счет средств районного бюджета</a:t>
            </a:r>
            <a:endParaRPr lang="ru-RU" altLang="ru-RU" sz="2400"/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 bwMode="auto">
          <a:xfrm>
            <a:off x="4114800" y="6096000"/>
            <a:ext cx="4038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marL="342900" indent="-342900" algn="l" eaLnBrk="0" hangingPunct="0">
              <a:spcBef>
                <a:spcPct val="20000"/>
              </a:spcBef>
              <a:defRPr/>
            </a:pPr>
            <a:r>
              <a:rPr lang="ru-RU" sz="2400" dirty="0">
                <a:latin typeface="+mn-lt"/>
              </a:rPr>
              <a:t>2019             2020               2021</a:t>
            </a:r>
            <a:endParaRPr lang="ru-RU" sz="24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3075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65" descr="nytvenskii_rayon_co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"/>
            <a:ext cx="685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Содержимое 4"/>
          <p:cNvGraphicFramePr>
            <a:graphicFrameLocks noGrp="1"/>
          </p:cNvGraphicFramePr>
          <p:nvPr>
            <p:ph idx="1"/>
          </p:nvPr>
        </p:nvGraphicFramePr>
        <p:xfrm>
          <a:off x="533400" y="914400"/>
          <a:ext cx="8382000" cy="571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268" name="Rectangle 1"/>
          <p:cNvSpPr>
            <a:spLocks noChangeArrowheads="1"/>
          </p:cNvSpPr>
          <p:nvPr/>
        </p:nvSpPr>
        <p:spPr bwMode="auto">
          <a:xfrm>
            <a:off x="1143000" y="304800"/>
            <a:ext cx="7391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45085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ru-RU" altLang="ru-RU" sz="1800">
                <a:cs typeface="Times New Roman" pitchFamily="18" charset="0"/>
              </a:rPr>
              <a:t>В бюджете на 2019-2021 годы предусмотрены средства на следующие мероприятия данной подпрограммы:</a:t>
            </a:r>
            <a:endParaRPr lang="ru-RU" altLang="ru-RU" sz="2000"/>
          </a:p>
        </p:txBody>
      </p:sp>
    </p:spTree>
    <p:extLst>
      <p:ext uri="{BB962C8B-B14F-4D97-AF65-F5344CB8AC3E}">
        <p14:creationId xmlns:p14="http://schemas.microsoft.com/office/powerpoint/2010/main" val="4170725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65" descr="nytvenskii_rayon_co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"/>
            <a:ext cx="685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TextBox 9"/>
          <p:cNvSpPr txBox="1">
            <a:spLocks noChangeArrowheads="1"/>
          </p:cNvSpPr>
          <p:nvPr/>
        </p:nvSpPr>
        <p:spPr bwMode="auto">
          <a:xfrm>
            <a:off x="1447800" y="609600"/>
            <a:ext cx="6934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ru-RU" altLang="ru-RU" sz="2400" b="1" i="1"/>
              <a:t>Подпрограмма 2 </a:t>
            </a:r>
          </a:p>
          <a:p>
            <a:pPr algn="ctr" eaLnBrk="1" hangingPunct="1"/>
            <a:r>
              <a:rPr lang="ru-RU" altLang="ru-RU" sz="2400" b="1" i="1"/>
              <a:t>«Управление муниципальным имуществом Нытвенского муниципального района»</a:t>
            </a:r>
            <a:endParaRPr lang="ru-RU" altLang="ru-RU" sz="2400"/>
          </a:p>
        </p:txBody>
      </p:sp>
      <p:graphicFrame>
        <p:nvGraphicFramePr>
          <p:cNvPr id="7170" name="Содержимое 4"/>
          <p:cNvGraphicFramePr>
            <a:graphicFrameLocks noGrp="1"/>
          </p:cNvGraphicFramePr>
          <p:nvPr/>
        </p:nvGraphicFramePr>
        <p:xfrm>
          <a:off x="3835400" y="2006600"/>
          <a:ext cx="4826000" cy="434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9" r:id="rId5" imgW="4828450" imgH="4340728" progId="Excel.Sheet.8">
                  <p:embed/>
                </p:oleObj>
              </mc:Choice>
              <mc:Fallback>
                <p:oleObj r:id="rId5" imgW="4828450" imgH="4340728" progId="Excel.Sheet.8">
                  <p:embed/>
                  <p:pic>
                    <p:nvPicPr>
                      <p:cNvPr id="0" name="Picture 6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35400" y="2006600"/>
                        <a:ext cx="4826000" cy="4340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3" name="TextBox 9"/>
          <p:cNvSpPr txBox="1">
            <a:spLocks noChangeArrowheads="1"/>
          </p:cNvSpPr>
          <p:nvPr/>
        </p:nvSpPr>
        <p:spPr bwMode="auto">
          <a:xfrm>
            <a:off x="838200" y="1905000"/>
            <a:ext cx="2743200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ru-RU" altLang="ru-RU" sz="2000"/>
              <a:t>В проекте бюджета на 2019-2021 годы на реализацию данной подпрограммы предусмотрены бюджетные ассигнования за счет средств районного бюджета</a:t>
            </a:r>
            <a:endParaRPr lang="ru-RU" altLang="ru-RU" sz="2400"/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 bwMode="auto">
          <a:xfrm>
            <a:off x="4114800" y="6096000"/>
            <a:ext cx="4038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marL="342900" indent="-342900" algn="l" eaLnBrk="0" hangingPunct="0">
              <a:spcBef>
                <a:spcPct val="20000"/>
              </a:spcBef>
              <a:defRPr/>
            </a:pPr>
            <a:r>
              <a:rPr lang="ru-RU" sz="2400" dirty="0">
                <a:latin typeface="+mn-lt"/>
              </a:rPr>
              <a:t>2019             2020               2021</a:t>
            </a:r>
            <a:endParaRPr lang="ru-RU" sz="24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24905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65" descr="nytvenskii_rayon_co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"/>
            <a:ext cx="685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Содержимое 4"/>
          <p:cNvGraphicFramePr>
            <a:graphicFrameLocks noGrp="1"/>
          </p:cNvGraphicFramePr>
          <p:nvPr>
            <p:ph idx="1"/>
          </p:nvPr>
        </p:nvGraphicFramePr>
        <p:xfrm>
          <a:off x="533400" y="914400"/>
          <a:ext cx="8382000" cy="571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292" name="Rectangle 1"/>
          <p:cNvSpPr>
            <a:spLocks noChangeArrowheads="1"/>
          </p:cNvSpPr>
          <p:nvPr/>
        </p:nvSpPr>
        <p:spPr bwMode="auto">
          <a:xfrm>
            <a:off x="1143000" y="304800"/>
            <a:ext cx="7391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45085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ru-RU" altLang="ru-RU" sz="1800">
                <a:cs typeface="Times New Roman" pitchFamily="18" charset="0"/>
              </a:rPr>
              <a:t>В бюджете на 2019-2021 годы предусмотрены средства на следующие мероприятия данной подпрограммы:</a:t>
            </a:r>
            <a:endParaRPr lang="ru-RU" altLang="ru-RU" sz="2000"/>
          </a:p>
        </p:txBody>
      </p:sp>
    </p:spTree>
    <p:extLst>
      <p:ext uri="{BB962C8B-B14F-4D97-AF65-F5344CB8AC3E}">
        <p14:creationId xmlns:p14="http://schemas.microsoft.com/office/powerpoint/2010/main" val="838419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65" descr="nytvenskii_rayon_co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"/>
            <a:ext cx="685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TextBox 9"/>
          <p:cNvSpPr txBox="1">
            <a:spLocks noChangeArrowheads="1"/>
          </p:cNvSpPr>
          <p:nvPr/>
        </p:nvSpPr>
        <p:spPr bwMode="auto">
          <a:xfrm>
            <a:off x="1447800" y="609600"/>
            <a:ext cx="6934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ru-RU" altLang="ru-RU" sz="2400" b="1" i="1"/>
              <a:t>Подпрограмма 3 </a:t>
            </a:r>
          </a:p>
          <a:p>
            <a:pPr algn="ctr" eaLnBrk="1" hangingPunct="1"/>
            <a:r>
              <a:rPr lang="ru-RU" altLang="ru-RU" sz="2400" b="1" i="1"/>
              <a:t>«Обеспечение реализации </a:t>
            </a:r>
          </a:p>
          <a:p>
            <a:pPr algn="ctr" eaLnBrk="1" hangingPunct="1"/>
            <a:r>
              <a:rPr lang="ru-RU" altLang="ru-RU" sz="2400" b="1" i="1"/>
              <a:t>муниципальной программы»</a:t>
            </a:r>
            <a:endParaRPr lang="ru-RU" altLang="ru-RU" sz="2400"/>
          </a:p>
        </p:txBody>
      </p:sp>
      <p:graphicFrame>
        <p:nvGraphicFramePr>
          <p:cNvPr id="8194" name="Содержимое 4"/>
          <p:cNvGraphicFramePr>
            <a:graphicFrameLocks noGrp="1"/>
          </p:cNvGraphicFramePr>
          <p:nvPr/>
        </p:nvGraphicFramePr>
        <p:xfrm>
          <a:off x="3835400" y="2006600"/>
          <a:ext cx="4826000" cy="434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3" r:id="rId5" imgW="4828450" imgH="4340728" progId="Excel.Sheet.8">
                  <p:embed/>
                </p:oleObj>
              </mc:Choice>
              <mc:Fallback>
                <p:oleObj r:id="rId5" imgW="4828450" imgH="4340728" progId="Excel.Sheet.8">
                  <p:embed/>
                  <p:pic>
                    <p:nvPicPr>
                      <p:cNvPr id="0" name="Picture 6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35400" y="2006600"/>
                        <a:ext cx="4826000" cy="4340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7" name="TextBox 9"/>
          <p:cNvSpPr txBox="1">
            <a:spLocks noChangeArrowheads="1"/>
          </p:cNvSpPr>
          <p:nvPr/>
        </p:nvSpPr>
        <p:spPr bwMode="auto">
          <a:xfrm>
            <a:off x="838200" y="1905000"/>
            <a:ext cx="2743200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ru-RU" altLang="ru-RU" sz="2000"/>
              <a:t>В проекте бюджета на 2019-2021 годы на реализацию данной подпрограммы предусмотрены бюджетные ассигнования за счет средств районного бюджета</a:t>
            </a:r>
            <a:endParaRPr lang="ru-RU" altLang="ru-RU" sz="2400"/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 bwMode="auto">
          <a:xfrm>
            <a:off x="4114800" y="6096000"/>
            <a:ext cx="4038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marL="342900" indent="-342900" algn="l" eaLnBrk="0" hangingPunct="0">
              <a:spcBef>
                <a:spcPct val="20000"/>
              </a:spcBef>
              <a:defRPr/>
            </a:pPr>
            <a:r>
              <a:rPr lang="ru-RU" sz="2400" dirty="0">
                <a:latin typeface="+mn-lt"/>
              </a:rPr>
              <a:t>2019             2020               2021</a:t>
            </a:r>
            <a:endParaRPr lang="ru-RU" sz="24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48633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751549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640660647"/>
              </p:ext>
            </p:extLst>
          </p:nvPr>
        </p:nvGraphicFramePr>
        <p:xfrm>
          <a:off x="544512" y="1828800"/>
          <a:ext cx="8054975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45" name="Picture 12" descr="nytvenskii_rayon_coa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4800" y="152400"/>
            <a:ext cx="685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Объект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27272738"/>
              </p:ext>
            </p:extLst>
          </p:nvPr>
        </p:nvGraphicFramePr>
        <p:xfrm>
          <a:off x="17417" y="1219200"/>
          <a:ext cx="9052560" cy="289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673076-4019-4037-8B23-44339B068108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0" y="115"/>
            <a:ext cx="8839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2B4B11"/>
                </a:solidFill>
              </a:rPr>
              <a:t>Расходы на реализацию муниципальной программы «Охрана окружающей среды на территории Нытвенского муниципального района».</a:t>
            </a:r>
            <a:endParaRPr lang="ru-RU" sz="1600" dirty="0"/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2667631"/>
              </p:ext>
            </p:extLst>
          </p:nvPr>
        </p:nvGraphicFramePr>
        <p:xfrm>
          <a:off x="457200" y="3886200"/>
          <a:ext cx="8229599" cy="2453384"/>
        </p:xfrm>
        <a:graphic>
          <a:graphicData uri="http://schemas.openxmlformats.org/drawingml/2006/table">
            <a:tbl>
              <a:tblPr/>
              <a:tblGrid>
                <a:gridCol w="901141"/>
                <a:gridCol w="2707810"/>
                <a:gridCol w="1310032"/>
                <a:gridCol w="1310032"/>
                <a:gridCol w="1000292"/>
                <a:gridCol w="1000292"/>
              </a:tblGrid>
              <a:tr h="284135">
                <a:tc rowSpan="2"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/>
                          <a:ea typeface="Times New Roman"/>
                        </a:rPr>
                        <a:t>Источники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Times New Roman"/>
                        </a:rPr>
                        <a:t>финансирования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Расходы (тыс. руб.)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74510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</a:rPr>
                        <a:t>2019 год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</a:rPr>
                        <a:t>2020год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</a:rPr>
                        <a:t>2021 год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Итого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235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</a:rPr>
                        <a:t>Всего, в т</a:t>
                      </a:r>
                      <a:r>
                        <a:rPr lang="en-US" sz="1600" b="1" dirty="0" err="1">
                          <a:effectLst/>
                          <a:latin typeface="Times New Roman"/>
                          <a:ea typeface="Times New Roman"/>
                        </a:rPr>
                        <a:t>ом</a:t>
                      </a:r>
                      <a:r>
                        <a:rPr lang="en-US" sz="1600" b="1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600" b="1" dirty="0" err="1">
                          <a:effectLst/>
                          <a:latin typeface="Times New Roman"/>
                          <a:ea typeface="Times New Roman"/>
                        </a:rPr>
                        <a:t>числе</a:t>
                      </a:r>
                      <a:r>
                        <a:rPr lang="en-US" sz="1600" b="1" dirty="0">
                          <a:effectLst/>
                          <a:latin typeface="Times New Roman"/>
                          <a:ea typeface="Times New Roman"/>
                        </a:rPr>
                        <a:t>: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Times New Roman"/>
                        </a:rPr>
                        <a:t>1983,1</a:t>
                      </a:r>
                      <a:endParaRPr lang="ru-RU" sz="3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/>
                          <a:ea typeface="Times New Roman"/>
                        </a:rPr>
                        <a:t>1805,6</a:t>
                      </a:r>
                      <a:endParaRPr lang="ru-RU" sz="3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/>
                          <a:ea typeface="Times New Roman"/>
                        </a:rPr>
                        <a:t>1804,2</a:t>
                      </a:r>
                      <a:endParaRPr lang="ru-RU" sz="3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Times New Roman"/>
                        </a:rPr>
                        <a:t>5592,9</a:t>
                      </a:r>
                      <a:endParaRPr lang="ru-RU" sz="3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2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Районный бюджет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u="sng" dirty="0">
                          <a:effectLst/>
                          <a:latin typeface="Times New Roman"/>
                          <a:ea typeface="Times New Roman"/>
                        </a:rPr>
                        <a:t>183,1</a:t>
                      </a:r>
                      <a:endParaRPr lang="ru-RU" sz="3200" u="sng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u="sng" dirty="0">
                          <a:effectLst/>
                          <a:latin typeface="Times New Roman"/>
                          <a:ea typeface="Times New Roman"/>
                        </a:rPr>
                        <a:t>105,6</a:t>
                      </a:r>
                      <a:endParaRPr lang="ru-RU" sz="3200" u="sng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u="sng" dirty="0">
                          <a:effectLst/>
                          <a:latin typeface="Times New Roman"/>
                          <a:ea typeface="Times New Roman"/>
                        </a:rPr>
                        <a:t>104,2</a:t>
                      </a:r>
                      <a:endParaRPr lang="ru-RU" sz="3200" u="sng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u="sng" dirty="0">
                          <a:effectLst/>
                          <a:latin typeface="Times New Roman"/>
                          <a:ea typeface="Times New Roman"/>
                        </a:rPr>
                        <a:t>392,9</a:t>
                      </a:r>
                      <a:endParaRPr lang="ru-RU" sz="3200" u="sng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56826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</a:rPr>
                        <a:t>Внебюджетные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источники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u="sng" dirty="0">
                          <a:effectLst/>
                          <a:latin typeface="Times New Roman"/>
                          <a:ea typeface="Times New Roman"/>
                        </a:rPr>
                        <a:t>1800,0</a:t>
                      </a:r>
                      <a:endParaRPr lang="ru-RU" sz="3200" u="sng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u="sng" dirty="0">
                          <a:effectLst/>
                          <a:latin typeface="Times New Roman"/>
                          <a:ea typeface="Times New Roman"/>
                        </a:rPr>
                        <a:t>1700,0</a:t>
                      </a:r>
                      <a:endParaRPr lang="ru-RU" sz="3200" u="sng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u="sng" dirty="0">
                          <a:effectLst/>
                          <a:latin typeface="Times New Roman"/>
                          <a:ea typeface="Times New Roman"/>
                        </a:rPr>
                        <a:t>1700,0</a:t>
                      </a:r>
                      <a:endParaRPr lang="ru-RU" sz="3200" u="sng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u="sng" dirty="0">
                          <a:effectLst/>
                          <a:latin typeface="Times New Roman"/>
                          <a:ea typeface="Times New Roman"/>
                        </a:rPr>
                        <a:t>5200,0</a:t>
                      </a:r>
                      <a:endParaRPr lang="ru-RU" sz="3200" u="sng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47038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65" descr="nytvenskii_rayon_co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52400"/>
            <a:ext cx="685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5797729"/>
              </p:ext>
            </p:extLst>
          </p:nvPr>
        </p:nvGraphicFramePr>
        <p:xfrm>
          <a:off x="1385593" y="1600200"/>
          <a:ext cx="6934200" cy="426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99887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24885870"/>
              </p:ext>
            </p:extLst>
          </p:nvPr>
        </p:nvGraphicFramePr>
        <p:xfrm>
          <a:off x="-381000" y="762000"/>
          <a:ext cx="59436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6486180"/>
              </p:ext>
            </p:extLst>
          </p:nvPr>
        </p:nvGraphicFramePr>
        <p:xfrm>
          <a:off x="381000" y="4724400"/>
          <a:ext cx="8534400" cy="18473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67200"/>
                <a:gridCol w="4267200"/>
              </a:tblGrid>
              <a:tr h="475706"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1" u="sng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Внебюджетные средства </a:t>
                      </a:r>
                      <a:r>
                        <a:rPr lang="ru-RU" sz="14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(тыс. руб.)</a:t>
                      </a:r>
                      <a:endParaRPr lang="ru-RU" sz="14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2563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/>
                        <a:t>2019 год</a:t>
                      </a:r>
                    </a:p>
                    <a:p>
                      <a:pPr algn="ctr"/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/>
                        <a:t>1800,0</a:t>
                      </a:r>
                      <a:endParaRPr lang="ru-RU" sz="12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ru-RU" sz="1200" b="1" dirty="0"/>
                    </a:p>
                  </a:txBody>
                  <a:tcPr/>
                </a:tc>
              </a:tr>
              <a:tr h="42563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/>
                        <a:t>2020 год</a:t>
                      </a:r>
                    </a:p>
                    <a:p>
                      <a:pPr algn="ctr"/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/>
                        <a:t>1700,0 </a:t>
                      </a:r>
                    </a:p>
                    <a:p>
                      <a:pPr algn="ctr"/>
                      <a:endParaRPr lang="ru-RU" sz="1200" b="1" dirty="0"/>
                    </a:p>
                  </a:txBody>
                  <a:tcPr/>
                </a:tc>
              </a:tr>
              <a:tr h="425631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2021 год 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/>
                        <a:t>1700,0 </a:t>
                      </a:r>
                    </a:p>
                    <a:p>
                      <a:pPr algn="ctr"/>
                      <a:endParaRPr lang="ru-RU" sz="12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673076-4019-4037-8B23-44339B068108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/>
          <a:lstStyle/>
          <a:p>
            <a:r>
              <a:rPr lang="ru-RU" sz="2400" b="1" u="sng" dirty="0">
                <a:solidFill>
                  <a:srgbClr val="2B4B11"/>
                </a:solidFill>
              </a:rPr>
              <a:t>Подпрограмма 1 </a:t>
            </a:r>
            <a:br>
              <a:rPr lang="ru-RU" sz="2400" b="1" u="sng" dirty="0">
                <a:solidFill>
                  <a:srgbClr val="2B4B11"/>
                </a:solidFill>
              </a:rPr>
            </a:br>
            <a:r>
              <a:rPr lang="ru-RU" sz="2400" b="1" u="sng" dirty="0">
                <a:solidFill>
                  <a:srgbClr val="2B4B11"/>
                </a:solidFill>
              </a:rPr>
              <a:t>«Утилизация и размещение  </a:t>
            </a:r>
            <a:br>
              <a:rPr lang="ru-RU" sz="2400" b="1" u="sng" dirty="0">
                <a:solidFill>
                  <a:srgbClr val="2B4B11"/>
                </a:solidFill>
              </a:rPr>
            </a:br>
            <a:r>
              <a:rPr lang="ru-RU" sz="2400" b="1" u="sng" dirty="0">
                <a:solidFill>
                  <a:srgbClr val="2B4B11"/>
                </a:solidFill>
              </a:rPr>
              <a:t>твёрдых коммунальных отходов  4-5 класса опасности»</a:t>
            </a:r>
          </a:p>
        </p:txBody>
      </p:sp>
      <p:sp>
        <p:nvSpPr>
          <p:cNvPr id="11" name="Стрелка вправо 10"/>
          <p:cNvSpPr/>
          <p:nvPr/>
        </p:nvSpPr>
        <p:spPr>
          <a:xfrm>
            <a:off x="4191000" y="2057400"/>
            <a:ext cx="4572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>
            <a:off x="4191000" y="3505200"/>
            <a:ext cx="4572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1371599"/>
              </p:ext>
            </p:extLst>
          </p:nvPr>
        </p:nvGraphicFramePr>
        <p:xfrm>
          <a:off x="4648201" y="1752600"/>
          <a:ext cx="4271667" cy="984069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944444"/>
                <a:gridCol w="1120719"/>
                <a:gridCol w="1103252"/>
                <a:gridCol w="1103252"/>
              </a:tblGrid>
              <a:tr h="17417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2018 год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693" marR="43693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2019 год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693" marR="43693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2020 год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693" marR="43693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2021 год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693" marR="43693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74022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</a:rPr>
                        <a:t>87 </a:t>
                      </a: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</a:rPr>
                        <a:t>%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</a:rPr>
                        <a:t>12114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</a:rPr>
                        <a:t>тонн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693" marR="43693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</a:rPr>
                        <a:t>88</a:t>
                      </a:r>
                      <a:r>
                        <a:rPr lang="ru-RU" sz="2000" dirty="0" smtClean="0">
                          <a:effectLst/>
                        </a:rPr>
                        <a:t>%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</a:rPr>
                        <a:t>12251</a:t>
                      </a:r>
                      <a:r>
                        <a:rPr lang="ru-RU" sz="1400" dirty="0" smtClean="0">
                          <a:effectLst/>
                        </a:rPr>
                        <a:t>тонн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693" marR="43693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</a:rPr>
                        <a:t>89</a:t>
                      </a:r>
                      <a:r>
                        <a:rPr lang="ru-RU" sz="2000" dirty="0" smtClean="0">
                          <a:effectLst/>
                        </a:rPr>
                        <a:t>%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12409 </a:t>
                      </a:r>
                      <a:r>
                        <a:rPr lang="ru-RU" sz="1400" dirty="0" smtClean="0">
                          <a:effectLst/>
                        </a:rPr>
                        <a:t>тонн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693" marR="43693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</a:rPr>
                        <a:t>90</a:t>
                      </a:r>
                      <a:r>
                        <a:rPr lang="ru-RU" sz="2000" dirty="0" smtClean="0">
                          <a:effectLst/>
                        </a:rPr>
                        <a:t>%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</a:rPr>
                        <a:t>12567</a:t>
                      </a:r>
                      <a:r>
                        <a:rPr lang="ru-RU" sz="1200" dirty="0" smtClean="0">
                          <a:effectLst/>
                        </a:rPr>
                        <a:t>тонн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693" marR="43693" marT="0" marB="0"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4800600" y="1247112"/>
            <a:ext cx="4300601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b="1" dirty="0">
                <a:solidFill>
                  <a:schemeClr val="tx1"/>
                </a:solidFill>
              </a:rPr>
              <a:t>Плановое значение целевого показателя</a:t>
            </a: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4528678"/>
              </p:ext>
            </p:extLst>
          </p:nvPr>
        </p:nvGraphicFramePr>
        <p:xfrm>
          <a:off x="4699735" y="3450189"/>
          <a:ext cx="4215666" cy="643422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939065"/>
                <a:gridCol w="1143000"/>
                <a:gridCol w="1066800"/>
                <a:gridCol w="1066801"/>
              </a:tblGrid>
              <a:tr h="643422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6</a:t>
                      </a: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</a:rPr>
                        <a:t>%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693" marR="43693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7</a:t>
                      </a: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</a:rPr>
                        <a:t>%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693" marR="43693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8</a:t>
                      </a: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</a:rPr>
                        <a:t>%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693" marR="43693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9</a:t>
                      </a: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</a:rPr>
                        <a:t>%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693" marR="43693" marT="0" marB="0"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3076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4028980"/>
              </p:ext>
            </p:extLst>
          </p:nvPr>
        </p:nvGraphicFramePr>
        <p:xfrm>
          <a:off x="5117010" y="152400"/>
          <a:ext cx="3874590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7295"/>
                <a:gridCol w="1937295"/>
              </a:tblGrid>
              <a:tr h="361950"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b="1" u="sng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Бюджетные средства </a:t>
                      </a:r>
                      <a:r>
                        <a:rPr lang="ru-RU" sz="12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(тыс. руб.)</a:t>
                      </a:r>
                    </a:p>
                    <a:p>
                      <a:endParaRPr lang="ru-RU" sz="12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6195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/>
                        <a:t>2019 год</a:t>
                      </a:r>
                    </a:p>
                    <a:p>
                      <a:pPr algn="ctr"/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/>
                        <a:t>183,1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pPr algn="ctr"/>
                      <a:endParaRPr lang="ru-RU" sz="1200" dirty="0"/>
                    </a:p>
                  </a:txBody>
                  <a:tcPr/>
                </a:tc>
              </a:tr>
              <a:tr h="36195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/>
                        <a:t>2020 год</a:t>
                      </a:r>
                    </a:p>
                    <a:p>
                      <a:pPr algn="ctr"/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/>
                        <a:t>105,6</a:t>
                      </a:r>
                      <a:r>
                        <a:rPr lang="ru-RU" sz="1200" dirty="0" smtClean="0"/>
                        <a:t> </a:t>
                      </a:r>
                    </a:p>
                    <a:p>
                      <a:pPr algn="ctr"/>
                      <a:endParaRPr lang="ru-RU" sz="1200" dirty="0"/>
                    </a:p>
                  </a:txBody>
                  <a:tcPr/>
                </a:tc>
              </a:tr>
              <a:tr h="361950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2021 год</a:t>
                      </a:r>
                      <a:r>
                        <a:rPr lang="ru-RU" sz="1200" dirty="0" smtClean="0"/>
                        <a:t> 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/>
                        <a:t>104,2 </a:t>
                      </a:r>
                      <a:r>
                        <a:rPr lang="ru-RU" sz="1200" dirty="0" smtClean="0"/>
                        <a:t> </a:t>
                      </a:r>
                    </a:p>
                    <a:p>
                      <a:pPr algn="ctr"/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3135828083"/>
              </p:ext>
            </p:extLst>
          </p:nvPr>
        </p:nvGraphicFramePr>
        <p:xfrm>
          <a:off x="304800" y="1371600"/>
          <a:ext cx="8610600" cy="4089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26" name="Группа 25"/>
          <p:cNvGrpSpPr/>
          <p:nvPr/>
        </p:nvGrpSpPr>
        <p:grpSpPr>
          <a:xfrm>
            <a:off x="1143000" y="4818017"/>
            <a:ext cx="7848600" cy="812800"/>
            <a:chOff x="860432" y="1625599"/>
            <a:chExt cx="5180380" cy="812800"/>
          </a:xfrm>
        </p:grpSpPr>
        <p:sp>
          <p:nvSpPr>
            <p:cNvPr id="27" name="Прямоугольник 26"/>
            <p:cNvSpPr/>
            <p:nvPr/>
          </p:nvSpPr>
          <p:spPr>
            <a:xfrm>
              <a:off x="860432" y="1625599"/>
              <a:ext cx="5180380" cy="812800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</p:sp>
        <p:sp>
          <p:nvSpPr>
            <p:cNvPr id="28" name="Прямоугольник 27"/>
            <p:cNvSpPr/>
            <p:nvPr/>
          </p:nvSpPr>
          <p:spPr>
            <a:xfrm>
              <a:off x="860432" y="1625599"/>
              <a:ext cx="5180380" cy="812800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spcFirstLastPara="0" vert="horz" wrap="square" lIns="645160" tIns="106680" rIns="106680" bIns="106680" numCol="1" spcCol="1270" anchor="ctr" anchorCtr="0">
              <a:noAutofit/>
            </a:bodyPr>
            <a:lstStyle/>
            <a:p>
              <a:pPr lvl="0" algn="l" defTabSz="1866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4200" kern="1200"/>
            </a:p>
          </p:txBody>
        </p:sp>
      </p:grpSp>
      <p:sp>
        <p:nvSpPr>
          <p:cNvPr id="5123" name="Заголовок 1"/>
          <p:cNvSpPr>
            <a:spLocks noGrp="1"/>
          </p:cNvSpPr>
          <p:nvPr>
            <p:ph type="title"/>
          </p:nvPr>
        </p:nvSpPr>
        <p:spPr>
          <a:xfrm>
            <a:off x="656409" y="533400"/>
            <a:ext cx="4460601" cy="990600"/>
          </a:xfrm>
        </p:spPr>
        <p:txBody>
          <a:bodyPr/>
          <a:lstStyle/>
          <a:p>
            <a:r>
              <a:rPr lang="ru-RU" sz="2400" b="1" u="sng" dirty="0">
                <a:solidFill>
                  <a:srgbClr val="2B4B11"/>
                </a:solidFill>
              </a:rPr>
              <a:t>Подпрограмма </a:t>
            </a:r>
            <a:r>
              <a:rPr lang="ru-RU" sz="2400" b="1" u="sng" dirty="0" smtClean="0">
                <a:solidFill>
                  <a:srgbClr val="2B4B11"/>
                </a:solidFill>
              </a:rPr>
              <a:t>2</a:t>
            </a:r>
            <a:r>
              <a:rPr lang="ru-RU" sz="2400" b="1" dirty="0" smtClean="0">
                <a:solidFill>
                  <a:srgbClr val="2B4B11"/>
                </a:solidFill>
              </a:rPr>
              <a:t> </a:t>
            </a:r>
            <a:r>
              <a:rPr lang="ru-RU" sz="2400" b="1" dirty="0">
                <a:solidFill>
                  <a:srgbClr val="2B4B11"/>
                </a:solidFill>
              </a:rPr>
              <a:t>«Создание условий для сохранения благоприятной окружающей среды»</a:t>
            </a:r>
            <a:endParaRPr lang="ru-RU" sz="2400" dirty="0">
              <a:solidFill>
                <a:srgbClr val="2B4B1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F07B1C-551F-43E8-873A-CB3FDFFD8562}" type="slidenum">
              <a:rPr lang="ru-RU" smtClean="0"/>
              <a:pPr>
                <a:defRPr/>
              </a:pPr>
              <a:t>21</a:t>
            </a:fld>
            <a:endParaRPr lang="ru-RU" dirty="0"/>
          </a:p>
        </p:txBody>
      </p:sp>
      <p:pic>
        <p:nvPicPr>
          <p:cNvPr id="2065" name="Picture 12" descr="nytvenskii_rayon_coa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4800" y="152400"/>
            <a:ext cx="685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Овал 24"/>
          <p:cNvSpPr/>
          <p:nvPr/>
        </p:nvSpPr>
        <p:spPr>
          <a:xfrm>
            <a:off x="304799" y="4716417"/>
            <a:ext cx="1016000" cy="101600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</p:sp>
      <p:grpSp>
        <p:nvGrpSpPr>
          <p:cNvPr id="29" name="Группа 28"/>
          <p:cNvGrpSpPr/>
          <p:nvPr/>
        </p:nvGrpSpPr>
        <p:grpSpPr>
          <a:xfrm>
            <a:off x="1169125" y="5930106"/>
            <a:ext cx="7739743" cy="812800"/>
            <a:chOff x="860432" y="1625599"/>
            <a:chExt cx="5180380" cy="812800"/>
          </a:xfrm>
        </p:grpSpPr>
        <p:sp>
          <p:nvSpPr>
            <p:cNvPr id="30" name="Прямоугольник 29"/>
            <p:cNvSpPr/>
            <p:nvPr/>
          </p:nvSpPr>
          <p:spPr>
            <a:xfrm>
              <a:off x="860432" y="1625599"/>
              <a:ext cx="5180380" cy="812800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</p:sp>
        <p:sp>
          <p:nvSpPr>
            <p:cNvPr id="31" name="Прямоугольник 30"/>
            <p:cNvSpPr/>
            <p:nvPr/>
          </p:nvSpPr>
          <p:spPr>
            <a:xfrm>
              <a:off x="860432" y="1625599"/>
              <a:ext cx="5180380" cy="812800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spcFirstLastPara="0" vert="horz" wrap="square" lIns="645160" tIns="106680" rIns="106680" bIns="106680" numCol="1" spcCol="1270" anchor="ctr" anchorCtr="0">
              <a:noAutofit/>
            </a:bodyPr>
            <a:lstStyle/>
            <a:p>
              <a:pPr lvl="0" algn="l" defTabSz="1866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4200" kern="1200"/>
            </a:p>
          </p:txBody>
        </p:sp>
      </p:grpSp>
      <p:sp>
        <p:nvSpPr>
          <p:cNvPr id="13" name="Прямоугольник 12"/>
          <p:cNvSpPr/>
          <p:nvPr/>
        </p:nvSpPr>
        <p:spPr>
          <a:xfrm>
            <a:off x="1325152" y="4824216"/>
            <a:ext cx="75837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/>
              <a:t>Проведение мероприятий на водных объектах Нытвенского района в период весеннего </a:t>
            </a:r>
            <a:r>
              <a:rPr lang="ru-RU" b="1" dirty="0" smtClean="0"/>
              <a:t>нереста</a:t>
            </a:r>
            <a:r>
              <a:rPr lang="ru-RU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(52,6 тыс. </a:t>
            </a:r>
            <a:r>
              <a:rPr lang="ru-RU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</a:t>
            </a:r>
            <a:r>
              <a:rPr lang="ru-RU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уб.</a:t>
            </a:r>
            <a:r>
              <a:rPr lang="ru-RU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David" panose="020E0502060401010101" pitchFamily="34" charset="-79"/>
              </a:rPr>
              <a:t> /2019-2021 </a:t>
            </a:r>
            <a:r>
              <a:rPr lang="ru-RU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David" panose="020E0502060401010101" pitchFamily="34" charset="-79"/>
              </a:rPr>
              <a:t>г.)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325152" y="5908544"/>
            <a:ext cx="75837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/>
              <a:t>Постановка на государственный кадастровый учет особо охраняемых природных территорий местного </a:t>
            </a:r>
            <a:r>
              <a:rPr lang="ru-RU" b="1" dirty="0" smtClean="0"/>
              <a:t>значения </a:t>
            </a:r>
          </a:p>
          <a:p>
            <a:pPr lvl="0" algn="ctr"/>
            <a:r>
              <a:rPr lang="ru-RU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(50 тыс. руб.</a:t>
            </a:r>
            <a:r>
              <a:rPr lang="ru-RU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David" panose="020E0502060401010101" pitchFamily="34" charset="-79"/>
              </a:rPr>
              <a:t> /</a:t>
            </a:r>
            <a:r>
              <a:rPr lang="ru-RU" b="1" u="sng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David" panose="020E0502060401010101" pitchFamily="34" charset="-79"/>
              </a:rPr>
              <a:t>2019г.)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475818" y="1876697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ООПТ</a:t>
            </a:r>
            <a:endParaRPr lang="ru-RU" b="1" dirty="0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620973"/>
            <a:ext cx="1371600" cy="1194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066" y="5732417"/>
            <a:ext cx="1249933" cy="1128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7412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BCE2289-FDF6-4171-92E9-091808BA797B}" type="slidenum">
              <a:rPr lang="ru-RU" smtClean="0">
                <a:solidFill>
                  <a:srgbClr val="898989"/>
                </a:solidFill>
              </a:rPr>
              <a:pPr/>
              <a:t>22</a:t>
            </a:fld>
            <a:endParaRPr lang="ru-RU" smtClean="0">
              <a:solidFill>
                <a:srgbClr val="898989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6143668"/>
          </a:xfrm>
          <a:noFill/>
          <a:ln>
            <a:solidFill>
              <a:schemeClr val="tx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54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Благодарю </a:t>
            </a:r>
            <a:r>
              <a:rPr lang="ru-RU" sz="5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 внимание!</a:t>
            </a:r>
            <a:endParaRPr lang="ru-RU" sz="5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fonari-na-solnechnuh-batareja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4725144"/>
            <a:ext cx="2857500" cy="1895475"/>
          </a:xfrm>
          <a:prstGeom prst="rect">
            <a:avLst/>
          </a:prstGeom>
        </p:spPr>
      </p:pic>
      <p:pic>
        <p:nvPicPr>
          <p:cNvPr id="6" name="Рисунок 5" descr="ga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64088" y="4797152"/>
            <a:ext cx="3304028" cy="1858516"/>
          </a:xfrm>
          <a:prstGeom prst="rect">
            <a:avLst/>
          </a:prstGeom>
        </p:spPr>
      </p:pic>
      <p:pic>
        <p:nvPicPr>
          <p:cNvPr id="4" name="Рисунок 3" descr="_54522f8976da53.jpg"/>
          <p:cNvPicPr>
            <a:picLocks noChangeAspect="1"/>
          </p:cNvPicPr>
          <p:nvPr/>
        </p:nvPicPr>
        <p:blipFill>
          <a:blip r:embed="rId4" cstate="print"/>
          <a:srcRect l="7161" t="19761" r="7161"/>
          <a:stretch>
            <a:fillRect/>
          </a:stretch>
        </p:blipFill>
        <p:spPr>
          <a:xfrm>
            <a:off x="5746796" y="548680"/>
            <a:ext cx="3166536" cy="1977008"/>
          </a:xfrm>
          <a:prstGeom prst="rect">
            <a:avLst/>
          </a:prstGeom>
        </p:spPr>
      </p:pic>
      <p:pic>
        <p:nvPicPr>
          <p:cNvPr id="3" name="Рисунок 2" descr="1274973590_7949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5536" y="404664"/>
            <a:ext cx="2700300" cy="2160240"/>
          </a:xfrm>
          <a:prstGeom prst="rect">
            <a:avLst/>
          </a:prstGeom>
        </p:spPr>
      </p:pic>
      <p:graphicFrame>
        <p:nvGraphicFramePr>
          <p:cNvPr id="5" name="Схема 4"/>
          <p:cNvGraphicFramePr/>
          <p:nvPr/>
        </p:nvGraphicFramePr>
        <p:xfrm>
          <a:off x="179512" y="404664"/>
          <a:ext cx="8568952" cy="6120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6694703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4294967295"/>
          </p:nvPr>
        </p:nvGraphicFramePr>
        <p:xfrm>
          <a:off x="395536" y="260648"/>
          <a:ext cx="8229600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050" name="Picture 2" descr="C:\Users\1\Pictures\104139037_4080226_T2S0iUS3qh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949280"/>
            <a:ext cx="9144000" cy="9087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478817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539552" y="1397000"/>
          <a:ext cx="8136904" cy="4840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305800" cy="576064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1800" b="1" dirty="0" smtClean="0">
                <a:solidFill>
                  <a:schemeClr val="tx1"/>
                </a:solidFill>
              </a:rPr>
              <a:t>ПОДПРОГРАМА № 1 «Развитие объектов инженерной инфраструктуры и социальной сферы</a:t>
            </a:r>
            <a:endParaRPr lang="ru-RU" sz="1800" b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1\Pictures\original.jpg"/>
          <p:cNvPicPr>
            <a:picLocks noChangeAspect="1" noChangeArrowheads="1"/>
          </p:cNvPicPr>
          <p:nvPr/>
        </p:nvPicPr>
        <p:blipFill>
          <a:blip r:embed="rId7" cstate="print"/>
          <a:srcRect t="32622" b="4090"/>
          <a:stretch>
            <a:fillRect/>
          </a:stretch>
        </p:blipFill>
        <p:spPr bwMode="auto">
          <a:xfrm>
            <a:off x="0" y="6021288"/>
            <a:ext cx="9144000" cy="8367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901411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Фото Лучи света Природа Леса Дороги Асфальт Деревья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243" y="5805264"/>
            <a:ext cx="9108757" cy="86409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432048"/>
          </a:xfrm>
          <a:noFill/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ПОДПОГРАММА № 2 ДОРОЖНАЯ ДЕЯТЕЛЬНОСТЬ</a:t>
            </a:r>
            <a:endParaRPr lang="ru-RU" sz="2400" dirty="0">
              <a:solidFill>
                <a:sysClr val="windowText" lastClr="00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5" name="Схема 4"/>
          <p:cNvGraphicFramePr/>
          <p:nvPr/>
        </p:nvGraphicFramePr>
        <p:xfrm>
          <a:off x="179512" y="764704"/>
          <a:ext cx="8640960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9" name="Содержимое 7" descr="sddefault.jpg"/>
          <p:cNvPicPr>
            <a:picLocks noChangeAspect="1"/>
          </p:cNvPicPr>
          <p:nvPr/>
        </p:nvPicPr>
        <p:blipFill>
          <a:blip r:embed="rId10" cstate="print"/>
          <a:srcRect l="41387" t="14347" r="41043" b="72365"/>
          <a:stretch>
            <a:fillRect/>
          </a:stretch>
        </p:blipFill>
        <p:spPr>
          <a:xfrm>
            <a:off x="0" y="5949280"/>
            <a:ext cx="1043608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3125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65" descr="nytvenskii_rayon_co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"/>
            <a:ext cx="685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574209938"/>
              </p:ext>
            </p:extLst>
          </p:nvPr>
        </p:nvGraphicFramePr>
        <p:xfrm>
          <a:off x="1295400" y="1219200"/>
          <a:ext cx="6934200" cy="4078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61217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65" descr="nytvenskii_rayon_co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"/>
            <a:ext cx="685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TextBox 9"/>
          <p:cNvSpPr txBox="1">
            <a:spLocks noChangeArrowheads="1"/>
          </p:cNvSpPr>
          <p:nvPr/>
        </p:nvSpPr>
        <p:spPr bwMode="auto">
          <a:xfrm>
            <a:off x="1676400" y="381000"/>
            <a:ext cx="69342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ru-RU" altLang="ru-RU" sz="2800"/>
              <a:t>Общий объем расходов по реализации муниципальной программы (тыс.руб.)</a:t>
            </a:r>
          </a:p>
        </p:txBody>
      </p:sp>
      <p:graphicFrame>
        <p:nvGraphicFramePr>
          <p:cNvPr id="1026" name="Содержимое 4"/>
          <p:cNvGraphicFramePr>
            <a:graphicFrameLocks noGrp="1"/>
          </p:cNvGraphicFramePr>
          <p:nvPr/>
        </p:nvGraphicFramePr>
        <p:xfrm>
          <a:off x="1066800" y="1371600"/>
          <a:ext cx="7610475" cy="4873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r:id="rId5" imgW="7614564" imgH="4877223" progId="Excel.Sheet.8">
                  <p:embed/>
                </p:oleObj>
              </mc:Choice>
              <mc:Fallback>
                <p:oleObj r:id="rId5" imgW="7614564" imgH="4877223" progId="Excel.Sheet.8">
                  <p:embed/>
                  <p:pic>
                    <p:nvPicPr>
                      <p:cNvPr id="0" name="Picture 6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1371600"/>
                        <a:ext cx="7610475" cy="4873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3478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Заголовок 1"/>
          <p:cNvSpPr>
            <a:spLocks noGrp="1"/>
          </p:cNvSpPr>
          <p:nvPr>
            <p:ph type="title"/>
          </p:nvPr>
        </p:nvSpPr>
        <p:spPr>
          <a:xfrm>
            <a:off x="1676400" y="274638"/>
            <a:ext cx="7010400" cy="1143000"/>
          </a:xfrm>
        </p:spPr>
        <p:txBody>
          <a:bodyPr/>
          <a:lstStyle/>
          <a:p>
            <a:r>
              <a:rPr lang="ru-RU" altLang="ru-RU" sz="2000" b="1" smtClean="0"/>
              <a:t>Планируемое поступление доходов от использования и реализации земельных участков, тыс.руб.</a:t>
            </a:r>
          </a:p>
        </p:txBody>
      </p:sp>
      <p:graphicFrame>
        <p:nvGraphicFramePr>
          <p:cNvPr id="2050" name="Содержимое 4"/>
          <p:cNvGraphicFramePr>
            <a:graphicFrameLocks noGrp="1"/>
          </p:cNvGraphicFramePr>
          <p:nvPr>
            <p:ph idx="1"/>
          </p:nvPr>
        </p:nvGraphicFramePr>
        <p:xfrm>
          <a:off x="787400" y="1244600"/>
          <a:ext cx="7759700" cy="508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r:id="rId4" imgW="7760881" imgH="5084505" progId="Excel.Sheet.8">
                  <p:embed/>
                </p:oleObj>
              </mc:Choice>
              <mc:Fallback>
                <p:oleObj r:id="rId4" imgW="7760881" imgH="5084505" progId="Excel.Sheet.8">
                  <p:embed/>
                  <p:pic>
                    <p:nvPicPr>
                      <p:cNvPr id="0" name="Picture 6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7400" y="1244600"/>
                        <a:ext cx="7759700" cy="5080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60F689-5389-4683-8A05-EA56E887B51B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2053" name="Picture 65" descr="nytvenskii_rayon_co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"/>
            <a:ext cx="685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5791200"/>
            <a:ext cx="3429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одзаголовок 2"/>
          <p:cNvSpPr txBox="1">
            <a:spLocks/>
          </p:cNvSpPr>
          <p:nvPr/>
        </p:nvSpPr>
        <p:spPr bwMode="auto">
          <a:xfrm>
            <a:off x="1981200" y="5715000"/>
            <a:ext cx="1066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marL="342900" indent="-342900" algn="l" eaLnBrk="0" hangingPunct="0">
              <a:spcBef>
                <a:spcPct val="20000"/>
              </a:spcBef>
              <a:defRPr/>
            </a:pPr>
            <a:r>
              <a:rPr lang="ru-RU" sz="2400" dirty="0">
                <a:latin typeface="+mn-lt"/>
              </a:rPr>
              <a:t>- факт</a:t>
            </a:r>
            <a:endParaRPr lang="ru-RU" sz="24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37047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27412</TotalTime>
  <Words>922</Words>
  <Application>Microsoft Office PowerPoint</Application>
  <PresentationFormat>Экран (4:3)</PresentationFormat>
  <Paragraphs>182</Paragraphs>
  <Slides>22</Slides>
  <Notes>3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4" baseType="lpstr">
      <vt:lpstr>Тема Office</vt:lpstr>
      <vt:lpstr>Лист Microsoft Excel 97-2003</vt:lpstr>
      <vt:lpstr>Презентация PowerPoint</vt:lpstr>
      <vt:lpstr>Презентация PowerPoint</vt:lpstr>
      <vt:lpstr>Презентация PowerPoint</vt:lpstr>
      <vt:lpstr>Презентация PowerPoint</vt:lpstr>
      <vt:lpstr>ПОДПРОГРАМА № 1 «Развитие объектов инженерной инфраструктуры и социальной сферы</vt:lpstr>
      <vt:lpstr>ПОДПОГРАММА № 2 ДОРОЖНАЯ ДЕЯТЕЛЬНОСТЬ</vt:lpstr>
      <vt:lpstr>Презентация PowerPoint</vt:lpstr>
      <vt:lpstr>Презентация PowerPoint</vt:lpstr>
      <vt:lpstr>Планируемое поступление доходов от использования и реализации земельных участков, тыс.руб.</vt:lpstr>
      <vt:lpstr>Планируемое поступление доходов от использования и реализации муниципального имущества , тыс.руб.</vt:lpstr>
      <vt:lpstr>Площадь вовлеченных в оборот земельных участков для жилищного и промышленного строительства, га</vt:lpstr>
      <vt:lpstr>Предоставление земельных участков многодетным семьям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Подпрограмма 1  «Утилизация и размещение   твёрдых коммунальных отходов  4-5 класса опасности»</vt:lpstr>
      <vt:lpstr>Подпрограмма 2 «Создание условий для сохранения благоприятной окружающей среды»</vt:lpstr>
      <vt:lpstr>Благодарю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Тхор Екатерина Ивановна</dc:creator>
  <cp:lastModifiedBy>1</cp:lastModifiedBy>
  <cp:revision>2441</cp:revision>
  <cp:lastPrinted>2011-10-26T11:47:22Z</cp:lastPrinted>
  <dcterms:created xsi:type="dcterms:W3CDTF">1601-01-01T00:00:00Z</dcterms:created>
  <dcterms:modified xsi:type="dcterms:W3CDTF">2018-12-18T12:23:49Z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