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70" r:id="rId8"/>
    <p:sldId id="269" r:id="rId9"/>
    <p:sldId id="263" r:id="rId10"/>
    <p:sldId id="27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65F339-B749-49F3-808B-849E3D7F8A0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172822-C929-4A03-AA49-39FC93F73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2643182"/>
            <a:ext cx="8458200" cy="122237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cap="none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О реализации мероприятий подпрограммы 1 </a:t>
            </a:r>
            <a: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«Профилактика социально - значимых заболеваний </a:t>
            </a:r>
            <a:b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в Нытвенском муниципальном районе» </a:t>
            </a:r>
            <a:b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700" cap="none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в рамках муниципальной программы </a:t>
            </a:r>
            <a: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«Создание условий для оказания медицинской помощи населению и профилактика социально - значимых заболеваний на территории Нытвенского муниципального района» в 2019 году</a:t>
            </a:r>
            <a: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pic>
        <p:nvPicPr>
          <p:cNvPr id="13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650" y="20605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28860" y="5429264"/>
            <a:ext cx="64008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Докладчик: заместитель главы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администрации Нытвенского городского округа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по социальным вопросам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М.А. Косожихина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85784" y="214290"/>
            <a:ext cx="9144000" cy="7667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Профилактика</a:t>
            </a: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ВИЧ-инфекции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8" descr="C:\Users\1\Desktop\Штаб по ВИЧ-инфекции\2019\Доклад для трехсторонней комиссии 24.09.2019 М.А. Косожихина\Баннер ВИЧ г. Нытва.JPG"/>
          <p:cNvPicPr>
            <a:picLocks noChangeAspect="1" noChangeArrowheads="1"/>
          </p:cNvPicPr>
          <p:nvPr/>
        </p:nvPicPr>
        <p:blipFill>
          <a:blip r:embed="rId2" cstate="print"/>
          <a:srcRect b="30070"/>
          <a:stretch>
            <a:fillRect/>
          </a:stretch>
        </p:blipFill>
        <p:spPr bwMode="auto">
          <a:xfrm>
            <a:off x="611560" y="692696"/>
            <a:ext cx="3629722" cy="3384376"/>
          </a:xfrm>
          <a:prstGeom prst="rect">
            <a:avLst/>
          </a:prstGeom>
          <a:noFill/>
        </p:spPr>
      </p:pic>
      <p:pic>
        <p:nvPicPr>
          <p:cNvPr id="8199" name="Picture 7" descr="C:\Users\1\Desktop\Штаб по ВИЧ-инфекции\2019\Доклад для трехсторонней комиссии 24.09.2019 М.А. Косожихина\ОстановимВИЧВМЕСТ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56992"/>
            <a:ext cx="2979880" cy="2383904"/>
          </a:xfrm>
          <a:prstGeom prst="rect">
            <a:avLst/>
          </a:prstGeom>
          <a:noFill/>
        </p:spPr>
      </p:pic>
      <p:pic>
        <p:nvPicPr>
          <p:cNvPr id="8201" name="Picture 9" descr="C:\Users\1\Desktop\Штаб по ВИЧ-инфекции\2019\Доклад для трехсторонней комиссии 24.09.2019 М.А. Косожихина\Публикация в ВК по проведению тест на ВИЧ для сотрудников администраци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420380" cy="2736304"/>
          </a:xfrm>
          <a:prstGeom prst="rect">
            <a:avLst/>
          </a:prstGeom>
          <a:noFill/>
        </p:spPr>
      </p:pic>
      <p:pic>
        <p:nvPicPr>
          <p:cNvPr id="8202" name="Picture 10" descr="C:\Users\1\Desktop\Штаб по ВИЧ-инфекции\2019\Доклад для трехсторонней комиссии 24.09.2019 М.А. Косожихина\Публикация в ВК штаб по ВИ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4140" y="4618112"/>
            <a:ext cx="2799860" cy="2239888"/>
          </a:xfrm>
          <a:prstGeom prst="rect">
            <a:avLst/>
          </a:prstGeom>
          <a:noFill/>
        </p:spPr>
      </p:pic>
      <p:pic>
        <p:nvPicPr>
          <p:cNvPr id="8204" name="Picture 12" descr="C:\Users\1\Desktop\Штаб по ВИЧ-инфекции\2019\Доклад для трехсторонней комиссии 24.09.2019 М.А. Косожихина\Подслушано Нытв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80789"/>
            <a:ext cx="2662238" cy="327721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0152" y="2780928"/>
            <a:ext cx="2946276" cy="2091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857364"/>
            <a:ext cx="7143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 внимание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1052736"/>
            <a:ext cx="8358187" cy="838200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ФИНАНСИРОВАНИЕ МЕРОПРИЯТИЙ </a:t>
            </a:r>
            <a: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направленных на профилактику социально-значимых заболеваний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41" y="260648"/>
            <a:ext cx="592931" cy="10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 rot="5400000">
            <a:off x="4443057" y="-4443055"/>
            <a:ext cx="257889" cy="9144000"/>
            <a:chOff x="0" y="-6"/>
            <a:chExt cx="437" cy="432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467544" y="2204864"/>
            <a:ext cx="2071702" cy="12144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2018 год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149080"/>
            <a:ext cx="2071702" cy="12144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2019 год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627784" y="2636912"/>
            <a:ext cx="1285884" cy="214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627784" y="4509120"/>
            <a:ext cx="1285884" cy="214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4221088"/>
            <a:ext cx="4680520" cy="8640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85 500 – утвержденный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(уточненный - 71 500 рублей)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2348880"/>
            <a:ext cx="4680520" cy="9286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81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400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рублей</a:t>
            </a:r>
          </a:p>
          <a:p>
            <a:pPr algn="ctr"/>
            <a:r>
              <a:rPr lang="ru-RU" sz="2000" dirty="0" smtClean="0"/>
              <a:t>(</a:t>
            </a:r>
            <a:r>
              <a:rPr lang="ru-RU" b="1" dirty="0" smtClean="0"/>
              <a:t>уточненный–117985,94</a:t>
            </a:r>
            <a:r>
              <a:rPr lang="ru-RU" sz="2000" b="1" dirty="0" smtClean="0"/>
              <a:t> </a:t>
            </a:r>
            <a:r>
              <a:rPr lang="ru-RU" b="1" dirty="0" smtClean="0"/>
              <a:t>рубля</a:t>
            </a:r>
            <a:r>
              <a:rPr lang="ru-RU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Профилактика</a:t>
            </a:r>
            <a:r>
              <a:rPr lang="ru-RU" sz="4800" dirty="0" smtClean="0"/>
              <a:t> </a:t>
            </a:r>
            <a:r>
              <a:rPr lang="ru-RU" sz="4400" b="1" cap="none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ЗППП</a:t>
            </a:r>
          </a:p>
        </p:txBody>
      </p:sp>
      <p:pic>
        <p:nvPicPr>
          <p:cNvPr id="16394" name="Picture 10" descr="C:\Users\1\Desktop\100_5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73600" y="-13030200"/>
            <a:ext cx="2400000" cy="1800000"/>
          </a:xfrm>
          <a:prstGeom prst="rect">
            <a:avLst/>
          </a:prstGeom>
          <a:noFill/>
        </p:spPr>
      </p:pic>
      <p:pic>
        <p:nvPicPr>
          <p:cNvPr id="16395" name="Picture 11" descr="C:\Users\1\Desktop\100_5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73600" y="-13030200"/>
            <a:ext cx="2228712" cy="1671534"/>
          </a:xfrm>
          <a:prstGeom prst="rect">
            <a:avLst/>
          </a:prstGeom>
          <a:noFill/>
        </p:spPr>
      </p:pic>
      <p:pic>
        <p:nvPicPr>
          <p:cNvPr id="1026" name="Picture 2" descr="C:\Users\1\Documents\БЮДЖЕТ\Бюджет 2019\Здравоохранение\ОТЧЕТ ПО ПРОГРАММЕ\1 квартал (долг 11000 газета Нлвый день)\зппп-6300\fNQHR50Z9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072341" cy="2304256"/>
          </a:xfrm>
          <a:prstGeom prst="rect">
            <a:avLst/>
          </a:prstGeom>
          <a:noFill/>
        </p:spPr>
      </p:pic>
      <p:pic>
        <p:nvPicPr>
          <p:cNvPr id="12" name="Рисунок 11" descr="D:\ПОПОВА\Здравоохранение\2019\ЗППП 2019\фото зппп техникум\IMG_20190314_1416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060848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ПОПОВА\Здравоохранение\2019\ЗППП 2019\фото зппп техникум\IMG_20190314_1508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21088"/>
            <a:ext cx="3363739" cy="210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ПОПОВА\Здравоохранение\2019\ЗППП 2019\фото зппп техникум\IMG_20190314_1458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276872"/>
            <a:ext cx="2376264" cy="319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ПОПОВА\Здравоохранение\2019\ЗППП 2019\фото зппп техникум\100_41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17032"/>
            <a:ext cx="3096344" cy="256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779912" y="908720"/>
            <a:ext cx="496855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на базе КГАПОУ «Нытвенский многопрофильный техникум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(охват 60 девочек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мальчиков)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1800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Районный бюджет - 6300,0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214290"/>
            <a:ext cx="7236296" cy="838200"/>
          </a:xfrm>
        </p:spPr>
        <p:txBody>
          <a:bodyPr>
            <a:noAutofit/>
          </a:bodyPr>
          <a:lstStyle/>
          <a:p>
            <a:pPr algn="r"/>
            <a:r>
              <a:rPr lang="ru-RU" sz="4400" b="1" cap="none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Профилактика</a:t>
            </a:r>
            <a:r>
              <a:rPr lang="ru-RU" dirty="0" smtClean="0"/>
              <a:t> </a:t>
            </a:r>
            <a:r>
              <a:rPr lang="ru-RU" sz="4400" b="1" cap="none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туберкулеза</a:t>
            </a:r>
            <a:br>
              <a:rPr lang="ru-RU" sz="4400" b="1" cap="none" dirty="0" smtClean="0">
                <a:solidFill>
                  <a:srgbClr val="FF0000"/>
                </a:solidFill>
                <a:effectLst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1 квартал 2019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4653136"/>
            <a:ext cx="32403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 25 марта по 28 марта 2019 года в 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эфире Радио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Привет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вышло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профилактических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выпусков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ocuments\БЮДЖЕТ\Бюджет 2019\Здравоохранение\ОТЧЕТ ПО ПРОГРАММЕ\1 квартал (долг 11000 газета Нлвый день)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016224" cy="2848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52" name="Picture 4" descr="C:\Users\1\Desktop\Безымянный туб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2649885" cy="17638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2771800" y="2780928"/>
            <a:ext cx="2445798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Баннер 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000*3000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мм (2 шт.)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переданы в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здравоохранения</a:t>
            </a:r>
          </a:p>
        </p:txBody>
      </p:sp>
      <p:pic>
        <p:nvPicPr>
          <p:cNvPr id="2053" name="Picture 5" descr="C:\Users\1\Desktop\20190425_142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106234" cy="280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Текст 3"/>
          <p:cNvSpPr txBox="1">
            <a:spLocks/>
          </p:cNvSpPr>
          <p:nvPr/>
        </p:nvSpPr>
        <p:spPr>
          <a:xfrm>
            <a:off x="5220072" y="3645024"/>
            <a:ext cx="3537719" cy="712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Районная акция по профилактике  (среди образовательных учреждений и Нытвенского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техникума)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400" dirty="0">
              <a:solidFill>
                <a:schemeClr val="dk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4" name="Picture 6" descr="C:\Users\1\Documents\Штаб по ВИЧ-инфекции\2019\Листовка-туберкле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2016224" cy="2920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Текст 2"/>
          <p:cNvSpPr txBox="1">
            <a:spLocks/>
          </p:cNvSpPr>
          <p:nvPr/>
        </p:nvSpPr>
        <p:spPr>
          <a:xfrm>
            <a:off x="107504" y="4437112"/>
            <a:ext cx="2232248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Выпуск профилактических листовок по туберкулезу (100 шт.)</a:t>
            </a:r>
            <a:endParaRPr lang="ru-RU" sz="1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5517232"/>
            <a:ext cx="216024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Опубликование статьи по профилактике туберкулеза в газете «Новый День»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195736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Районный бюджет – 43200,0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 кв. - 10700,0 рублей, 3 кв. – 5700,0;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кв. – 26800,0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1\Desktop\Штаб по ВИЧ-инфекции\2019\Доклад для трехсторонней комиссии 24.09.2019 М.А. Косожихина\Баннер туберкулез г. Ныт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4932040" y="1268760"/>
            <a:ext cx="1152128" cy="153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0"/>
            <a:ext cx="8686800" cy="7667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Профилактика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туберкулеза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3 и 4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квартал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2019 года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0" y="6093296"/>
            <a:ext cx="313184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Раскраски для детей дошкольных учреждений (150 шт.)</a:t>
            </a:r>
            <a:endParaRPr lang="ru-RU" sz="1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1\Desktop\2B9z859iV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0688"/>
            <a:ext cx="1775098" cy="23667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1\Desktop\i3-kNeSWH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168" y="836712"/>
            <a:ext cx="1631082" cy="217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1\Documents\БЮДЖЕТ\Бюджет 2019\Здравоохранение\ОТЧЕТ ПО ПРОГРАММЕ\3 квартал\Лист раскраска2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3501008"/>
            <a:ext cx="1800200" cy="24778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7" name="Picture 5" descr="C:\Users\1\Documents\БЮДЖЕТ\Бюджет 2019\Здравоохранение\ОТЧЕТ ПО ПРОГРАММЕ\3 квартал\Лист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789040"/>
            <a:ext cx="1440160" cy="19822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9" name="Picture 7" descr="C:\Users\1\Desktop\K8V-NO5oJV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861048"/>
            <a:ext cx="2543605" cy="1907704"/>
          </a:xfrm>
          <a:prstGeom prst="rect">
            <a:avLst/>
          </a:prstGeom>
          <a:noFill/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0" y="2852936"/>
            <a:ext cx="382098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Конкурс по прохождению флюорографии (среди ТОС и КДУ городского округа)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5445224"/>
            <a:ext cx="324036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декабре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2019 года в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эфире Радио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Привет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вышло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профилактических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7" name="Picture 15" descr="C:\Users\1\Desktop\НККК плакаты.JPG"/>
          <p:cNvPicPr>
            <a:picLocks noChangeAspect="1" noChangeArrowheads="1"/>
          </p:cNvPicPr>
          <p:nvPr/>
        </p:nvPicPr>
        <p:blipFill>
          <a:blip r:embed="rId7" cstate="print"/>
          <a:srcRect t="28742"/>
          <a:stretch>
            <a:fillRect/>
          </a:stretch>
        </p:blipFill>
        <p:spPr bwMode="auto">
          <a:xfrm>
            <a:off x="6372200" y="980728"/>
            <a:ext cx="2630612" cy="1249685"/>
          </a:xfrm>
          <a:prstGeom prst="rect">
            <a:avLst/>
          </a:prstGeom>
          <a:noFill/>
        </p:spPr>
      </p:pic>
      <p:pic>
        <p:nvPicPr>
          <p:cNvPr id="3088" name="Picture 16" descr="C:\Users\1\Desktop\Техникум акц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620688"/>
            <a:ext cx="2232248" cy="2232248"/>
          </a:xfrm>
          <a:prstGeom prst="rect">
            <a:avLst/>
          </a:prstGeom>
          <a:noFill/>
        </p:spPr>
      </p:pic>
      <p:pic>
        <p:nvPicPr>
          <p:cNvPr id="3089" name="Picture 17" descr="C:\Users\1\Desktop\Мокино акц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564904"/>
            <a:ext cx="2176240" cy="1224136"/>
          </a:xfrm>
          <a:prstGeom prst="rect">
            <a:avLst/>
          </a:prstGeom>
          <a:noFill/>
        </p:spPr>
      </p:pic>
      <p:pic>
        <p:nvPicPr>
          <p:cNvPr id="3090" name="Picture 18" descr="C:\Users\1\Desktop\Заполье конкурс плакатов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91739" y="2492896"/>
            <a:ext cx="2352261" cy="176419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940152" y="4509120"/>
            <a:ext cx="280831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Районная акция «Дыши легко»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5896" y="2276872"/>
            <a:ext cx="1296144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Техникум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3645024"/>
            <a:ext cx="129614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Мокино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2320" y="4005064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Заполье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2132856"/>
            <a:ext cx="208823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Новоильинский казачий корпус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ТУБЕРКУЛЕЗ_изм009122019 Баннер_широкоформат 1080_корея литая__размер 1500 на 1500 мм_поля 50 мм_по 2 шт. каждую страниц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756098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99288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на лучший профилактический баннер,  в рамках борьбы с туберкулезом среди детей в возрасте до 12 лет (8 банеров переданы в КДУ городского округа, размер 1,5*1,5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\Desktop\jNH2l3pyB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939819" cy="2204864"/>
          </a:xfrm>
          <a:prstGeom prst="rect">
            <a:avLst/>
          </a:prstGeom>
          <a:noFill/>
        </p:spPr>
      </p:pic>
      <p:pic>
        <p:nvPicPr>
          <p:cNvPr id="4098" name="Picture 2" descr="C:\Users\1\Desktop\1-_FQGSXk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09120"/>
            <a:ext cx="2736304" cy="2052228"/>
          </a:xfrm>
          <a:prstGeom prst="rect">
            <a:avLst/>
          </a:prstGeom>
          <a:noFill/>
        </p:spPr>
      </p:pic>
      <p:pic>
        <p:nvPicPr>
          <p:cNvPr id="4100" name="Picture 4" descr="C:\Users\1\Desktop\FD3Ng1pZ_v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896290"/>
            <a:ext cx="2615613" cy="1961710"/>
          </a:xfrm>
          <a:prstGeom prst="rect">
            <a:avLst/>
          </a:prstGeom>
          <a:noFill/>
        </p:spPr>
      </p:pic>
      <p:pic>
        <p:nvPicPr>
          <p:cNvPr id="4101" name="Picture 5" descr="C:\Users\1\Desktop\O_QmXW_1h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97152"/>
            <a:ext cx="2279576" cy="1709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Штаб по ВИЧ-инфекции\2019\Доклад для трехсторонней комиссии 24.09.2019 М.А. Косожихина\Доклад на комиссию\Квитанция, статья в Новый день\IMG_3663-13-09-19-09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2322258" cy="3096344"/>
          </a:xfrm>
          <a:prstGeom prst="rect">
            <a:avLst/>
          </a:prstGeom>
          <a:noFill/>
        </p:spPr>
      </p:pic>
      <p:pic>
        <p:nvPicPr>
          <p:cNvPr id="6148" name="Picture 4" descr="C:\Users\1\Desktop\Штаб по ВИЧ-инфекции\2019\Доклад для трехсторонней комиссии 24.09.2019 М.А. Косожихина\Доклад на комиссию\Квитанция, статья в Новый день\IMG_3662-13-09-19-09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052228" cy="2736304"/>
          </a:xfrm>
          <a:prstGeom prst="rect">
            <a:avLst/>
          </a:prstGeom>
          <a:noFill/>
        </p:spPr>
      </p:pic>
      <p:pic>
        <p:nvPicPr>
          <p:cNvPr id="6149" name="Picture 5" descr="C:\Users\1\Desktop\Штаб по ВИЧ-инфекции\2019\Доклад для трехсторонней комиссии 24.09.2019 М.А. Косожихина\Доклад на комиссию\Информационные доски Ураль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89040"/>
            <a:ext cx="2122562" cy="2830083"/>
          </a:xfrm>
          <a:prstGeom prst="rect">
            <a:avLst/>
          </a:prstGeom>
          <a:noFill/>
        </p:spPr>
      </p:pic>
      <p:pic>
        <p:nvPicPr>
          <p:cNvPr id="6150" name="Picture 6" descr="C:\Users\1\Desktop\Штаб по ВИЧ-инфекции\2019\Доклад для трехсторонней комиссии 24.09.2019 М.А. Косожихина\Доклад на комиссию\Информационный стенд ГБУЗ ПК НРБ.JPG"/>
          <p:cNvPicPr>
            <a:picLocks noChangeAspect="1" noChangeArrowheads="1"/>
          </p:cNvPicPr>
          <p:nvPr/>
        </p:nvPicPr>
        <p:blipFill>
          <a:blip r:embed="rId5" cstate="print"/>
          <a:srcRect l="14073" t="2250" r="7805" b="13031"/>
          <a:stretch>
            <a:fillRect/>
          </a:stretch>
        </p:blipFill>
        <p:spPr bwMode="auto">
          <a:xfrm>
            <a:off x="2555776" y="1484784"/>
            <a:ext cx="2952328" cy="2401227"/>
          </a:xfrm>
          <a:prstGeom prst="rect">
            <a:avLst/>
          </a:prstGeom>
          <a:noFill/>
        </p:spPr>
      </p:pic>
      <p:pic>
        <p:nvPicPr>
          <p:cNvPr id="6151" name="Picture 7" descr="C:\Users\1\Desktop\Штаб по ВИЧ-инфекции\2019\Доклад для трехсторонней комиссии 24.09.2019 М.А. Косожихина\Фото объявлений на Уральском\IMG_20190813_095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77072"/>
            <a:ext cx="2880320" cy="216024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85728"/>
            <a:ext cx="8686800" cy="7667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Профилактика</a:t>
            </a:r>
            <a:r>
              <a:rPr kumimoji="0" lang="ru-RU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туберкулеза</a:t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cuments\Штаб по ВИЧ-инфекции\2019\Акция - Тимуровец\DSC_7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952720" cy="1968257"/>
          </a:xfrm>
          <a:prstGeom prst="rect">
            <a:avLst/>
          </a:prstGeom>
          <a:noFill/>
        </p:spPr>
      </p:pic>
      <p:pic>
        <p:nvPicPr>
          <p:cNvPr id="5123" name="Picture 3" descr="C:\Users\1\Documents\Штаб по ВИЧ-инфекции\2019\Акция - Тимуровец\DSC_7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469754" cy="164650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285784" y="214290"/>
            <a:ext cx="9144000" cy="7667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Профилактика</a:t>
            </a: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ВИЧ-инфекции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251520" y="3933056"/>
            <a:ext cx="547260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Районная акция по профилактике ВИЧ-инфекции на базе лагеря «Тимуровец»</a:t>
            </a:r>
            <a:endParaRPr lang="ru-RU" sz="1600" dirty="0">
              <a:solidFill>
                <a:schemeClr val="dk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157192"/>
            <a:ext cx="3240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эфире Радио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Привет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вышло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профилактических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выпусков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275856" y="5085184"/>
            <a:ext cx="2232248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Выпуск профилактических листовок по туберкулезу (200 шт.)</a:t>
            </a:r>
            <a:endParaRPr lang="ru-RU" sz="1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3680" y="4005064"/>
            <a:ext cx="288032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Опубликование статьи по профилактике ВИЧ-инфекции в газете «Новый День»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195736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Районный бюджет – 22000,0 рублей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(2 кв. - 11700,0 рублей,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кв. – 10300,0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 l="19780" t="38017" r="3560" b="3200"/>
          <a:stretch>
            <a:fillRect/>
          </a:stretch>
        </p:blipFill>
        <p:spPr bwMode="auto">
          <a:xfrm>
            <a:off x="827584" y="4809322"/>
            <a:ext cx="2376264" cy="1639957"/>
          </a:xfrm>
          <a:prstGeom prst="rect">
            <a:avLst/>
          </a:prstGeom>
          <a:noFill/>
        </p:spPr>
      </p:pic>
      <p:pic>
        <p:nvPicPr>
          <p:cNvPr id="14" name="Picture 6" descr="C:\Users\1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 l="51336" b="4304"/>
          <a:stretch>
            <a:fillRect/>
          </a:stretch>
        </p:blipFill>
        <p:spPr bwMode="auto">
          <a:xfrm rot="10800000">
            <a:off x="0" y="4240000"/>
            <a:ext cx="1907704" cy="2618000"/>
          </a:xfrm>
          <a:prstGeom prst="rect">
            <a:avLst/>
          </a:prstGeom>
          <a:noFill/>
        </p:spPr>
      </p:pic>
      <p:pic>
        <p:nvPicPr>
          <p:cNvPr id="16" name="Picture 2" descr="C:\Users\1\Desktop\Штаб по ВИЧ-инфекции\2019\Доклад для трехсторонней комиссии 24.09.2019 М.А. Косожихина\Доклад на комиссию\Квитанция, статья в Новый день\IMG_3659-13-09-19-09-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980728"/>
            <a:ext cx="2123728" cy="2831638"/>
          </a:xfrm>
          <a:prstGeom prst="rect">
            <a:avLst/>
          </a:prstGeom>
          <a:noFill/>
        </p:spPr>
      </p:pic>
      <p:pic>
        <p:nvPicPr>
          <p:cNvPr id="9219" name="Picture 3" descr="C:\Users\1\Desktop\ВИЧ листовка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4518" y="836712"/>
            <a:ext cx="3050791" cy="2160240"/>
          </a:xfrm>
          <a:prstGeom prst="rect">
            <a:avLst/>
          </a:prstGeom>
          <a:noFill/>
        </p:spPr>
      </p:pic>
      <p:sp>
        <p:nvSpPr>
          <p:cNvPr id="18" name="Текст 2"/>
          <p:cNvSpPr txBox="1">
            <a:spLocks/>
          </p:cNvSpPr>
          <p:nvPr/>
        </p:nvSpPr>
        <p:spPr>
          <a:xfrm>
            <a:off x="3851920" y="3068960"/>
            <a:ext cx="259228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Выпуск профилактических листовок по туберкулезу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(100 шт.)</a:t>
            </a:r>
            <a:endParaRPr lang="ru-RU" sz="1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-285784" y="214290"/>
            <a:ext cx="9144000" cy="7667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Профилактика</a:t>
            </a: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ВИЧ-инфекции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8" descr="C:\Users\1\Desktop\sD1i1gAnMr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1800200" cy="2400267"/>
          </a:xfrm>
          <a:prstGeom prst="rect">
            <a:avLst/>
          </a:prstGeom>
          <a:noFill/>
        </p:spPr>
      </p:pic>
      <p:pic>
        <p:nvPicPr>
          <p:cNvPr id="14" name="Picture 12" descr="C:\Users\1\Desktop\Штаб по ВИЧ-инфекции\2019\Отчет по ВИЧ 2019\weDp34R4kHE (1).jpg"/>
          <p:cNvPicPr>
            <a:picLocks noChangeAspect="1" noChangeArrowheads="1"/>
          </p:cNvPicPr>
          <p:nvPr/>
        </p:nvPicPr>
        <p:blipFill>
          <a:blip r:embed="rId3" cstate="print"/>
          <a:srcRect t="24000"/>
          <a:stretch>
            <a:fillRect/>
          </a:stretch>
        </p:blipFill>
        <p:spPr bwMode="auto">
          <a:xfrm>
            <a:off x="1979712" y="620688"/>
            <a:ext cx="3537236" cy="2016224"/>
          </a:xfrm>
          <a:prstGeom prst="rect">
            <a:avLst/>
          </a:prstGeom>
          <a:noFill/>
        </p:spPr>
      </p:pic>
      <p:pic>
        <p:nvPicPr>
          <p:cNvPr id="15" name="Picture 13" descr="C:\Users\1\Desktop\Штаб по ВИЧ-инфекции\2019\Отчет по ВИЧ 2019\я выбираю жизнб профилактичсекая МОК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348880"/>
            <a:ext cx="3256907" cy="23042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1520" y="4725144"/>
            <a:ext cx="3096344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для населения по профилактике туберкулезу на базе Новоильинского клуба, так же акция прошла в Нытвенском техникуме, с.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Мокино, с. Шерья и с. Сергино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1\Desktop\104_7650.JPG"/>
          <p:cNvPicPr>
            <a:picLocks noChangeAspect="1" noChangeArrowheads="1"/>
          </p:cNvPicPr>
          <p:nvPr/>
        </p:nvPicPr>
        <p:blipFill>
          <a:blip r:embed="rId5" cstate="print"/>
          <a:srcRect t="25714"/>
          <a:stretch>
            <a:fillRect/>
          </a:stretch>
        </p:blipFill>
        <p:spPr bwMode="auto">
          <a:xfrm>
            <a:off x="4788024" y="3356992"/>
            <a:ext cx="4006599" cy="2232248"/>
          </a:xfrm>
          <a:prstGeom prst="rect">
            <a:avLst/>
          </a:prstGeom>
          <a:noFill/>
        </p:spPr>
      </p:pic>
      <p:pic>
        <p:nvPicPr>
          <p:cNvPr id="18" name="Picture 3" descr="C:\Users\1\Desktop\104_76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201816"/>
            <a:ext cx="4097701" cy="1656184"/>
          </a:xfrm>
          <a:prstGeom prst="rect">
            <a:avLst/>
          </a:prstGeom>
          <a:noFill/>
        </p:spPr>
      </p:pic>
      <p:pic>
        <p:nvPicPr>
          <p:cNvPr id="19" name="Picture 4" descr="C:\Users\1\Desktop\104_76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0085" y="5205064"/>
            <a:ext cx="2203915" cy="165293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652120" y="2780928"/>
            <a:ext cx="30963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посвященная Всемирному Дню памяти погибших от СПИДа</a:t>
            </a:r>
          </a:p>
        </p:txBody>
      </p:sp>
      <p:pic>
        <p:nvPicPr>
          <p:cNvPr id="21" name="Picture 11" descr="C:\Users\1\Desktop\Штаб по ВИЧ-инфекции\2019\Доклад для трехсторонней комиссии 24.09.2019 М.А. Косожихина\Фото РМ Хаертдин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5" y="692696"/>
            <a:ext cx="1200133" cy="1800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164288" y="908720"/>
            <a:ext cx="179181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Обследование на ВИЧ-инфекцию сотрудников администрации Нытвенского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431</TotalTime>
  <Words>353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 реализации мероприятий подпрограммы 1  «Профилактика социально - значимых заболеваний  в Нытвенском муниципальном районе»  в рамках муниципальной программы  «Создание условий для оказания медицинской помощи населению и профилактика социально - значимых заболеваний на территории Нытвенского муниципального района» в 2019 году </vt:lpstr>
      <vt:lpstr>ФИНАНСИРОВАНИЕ МЕРОПРИЯТИЙ  направленных на профилактику социально-значимых заболеваний  </vt:lpstr>
      <vt:lpstr>Профилактика ЗППП</vt:lpstr>
      <vt:lpstr>Профилактика туберкулеза 1 квартал 2019 года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TLAlikina</dc:creator>
  <cp:lastModifiedBy>1</cp:lastModifiedBy>
  <cp:revision>91</cp:revision>
  <dcterms:created xsi:type="dcterms:W3CDTF">2018-12-17T05:19:05Z</dcterms:created>
  <dcterms:modified xsi:type="dcterms:W3CDTF">2020-01-30T05:02:06Z</dcterms:modified>
</cp:coreProperties>
</file>